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 id="2147483735" r:id="rId3"/>
  </p:sldMasterIdLst>
  <p:notesMasterIdLst>
    <p:notesMasterId r:id="rId42"/>
  </p:notesMasterIdLst>
  <p:sldIdLst>
    <p:sldId id="266" r:id="rId4"/>
    <p:sldId id="4545" r:id="rId5"/>
    <p:sldId id="4576" r:id="rId6"/>
    <p:sldId id="4573" r:id="rId7"/>
    <p:sldId id="4601" r:id="rId8"/>
    <p:sldId id="4602" r:id="rId9"/>
    <p:sldId id="4603" r:id="rId10"/>
    <p:sldId id="4604" r:id="rId11"/>
    <p:sldId id="4558" r:id="rId12"/>
    <p:sldId id="2146846130" r:id="rId13"/>
    <p:sldId id="4593" r:id="rId14"/>
    <p:sldId id="4597" r:id="rId15"/>
    <p:sldId id="4605" r:id="rId16"/>
    <p:sldId id="4606" r:id="rId17"/>
    <p:sldId id="4607" r:id="rId18"/>
    <p:sldId id="4581" r:id="rId19"/>
    <p:sldId id="4588" r:id="rId20"/>
    <p:sldId id="4594" r:id="rId21"/>
    <p:sldId id="2146846129" r:id="rId22"/>
    <p:sldId id="4595" r:id="rId23"/>
    <p:sldId id="4566" r:id="rId24"/>
    <p:sldId id="2146846126" r:id="rId25"/>
    <p:sldId id="2146846127" r:id="rId26"/>
    <p:sldId id="2146846128" r:id="rId27"/>
    <p:sldId id="2124817393" r:id="rId28"/>
    <p:sldId id="3922" r:id="rId29"/>
    <p:sldId id="2124817388" r:id="rId30"/>
    <p:sldId id="2124817392" r:id="rId31"/>
    <p:sldId id="4482" r:id="rId32"/>
    <p:sldId id="4488" r:id="rId33"/>
    <p:sldId id="2124817385" r:id="rId34"/>
    <p:sldId id="2124817386" r:id="rId35"/>
    <p:sldId id="2124817387" r:id="rId36"/>
    <p:sldId id="2124817394" r:id="rId37"/>
    <p:sldId id="2124817396" r:id="rId38"/>
    <p:sldId id="4505" r:id="rId39"/>
    <p:sldId id="4506" r:id="rId40"/>
    <p:sldId id="1252" r:id="rId4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52" userDrawn="1">
          <p15:clr>
            <a:srgbClr val="A4A3A4"/>
          </p15:clr>
        </p15:guide>
        <p15:guide id="2" orient="horz" pos="756" userDrawn="1">
          <p15:clr>
            <a:srgbClr val="A4A3A4"/>
          </p15:clr>
        </p15:guide>
        <p15:guide id="3" orient="horz" pos="105" userDrawn="1">
          <p15:clr>
            <a:srgbClr val="A4A3A4"/>
          </p15:clr>
        </p15:guide>
        <p15:guide id="4" pos="1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C8D"/>
    <a:srgbClr val="F3F3F3"/>
    <a:srgbClr val="112B7A"/>
    <a:srgbClr val="BE190F"/>
    <a:srgbClr val="E41737"/>
    <a:srgbClr val="BD1A10"/>
    <a:srgbClr val="676670"/>
    <a:srgbClr val="A5A5A5"/>
    <a:srgbClr val="F2F2F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77"/>
    <p:restoredTop sz="95502"/>
  </p:normalViewPr>
  <p:slideViewPr>
    <p:cSldViewPr snapToGrid="0" snapToObjects="1">
      <p:cViewPr varScale="1">
        <p:scale>
          <a:sx n="139" d="100"/>
          <a:sy n="139" d="100"/>
        </p:scale>
        <p:origin x="1398" y="144"/>
      </p:cViewPr>
      <p:guideLst>
        <p:guide orient="horz" pos="3152"/>
        <p:guide orient="horz" pos="756"/>
        <p:guide orient="horz" pos="105"/>
        <p:guide pos="191"/>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DCF15B-28BE-7149-9A4F-CDEB1D03722D}" type="datetimeFigureOut">
              <a:rPr lang="en-US" smtClean="0"/>
              <a:t>10/31/2022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0649C8-99B5-3849-BA9A-87AE9D5856EB}" type="slidenum">
              <a:rPr lang="en-US" smtClean="0"/>
              <a:t>‹#›</a:t>
            </a:fld>
            <a:endParaRPr lang="en-US"/>
          </a:p>
        </p:txBody>
      </p:sp>
    </p:spTree>
    <p:extLst>
      <p:ext uri="{BB962C8B-B14F-4D97-AF65-F5344CB8AC3E}">
        <p14:creationId xmlns:p14="http://schemas.microsoft.com/office/powerpoint/2010/main" val="4068548898"/>
      </p:ext>
    </p:extLst>
  </p:cSld>
  <p:clrMap bg1="lt1" tx1="dk1" bg2="lt2" tx2="dk2" accent1="accent1" accent2="accent2" accent3="accent3" accent4="accent4" accent5="accent5" accent6="accent6" hlink="hlink" folHlink="folHlink"/>
  <p:notesStyle>
    <a:lvl1pPr marL="0" algn="l" defTabSz="342900" rtl="0" eaLnBrk="1" latinLnBrk="0" hangingPunct="1">
      <a:defRPr sz="900" kern="1200">
        <a:solidFill>
          <a:schemeClr val="tx1"/>
        </a:solidFill>
        <a:latin typeface="+mn-lt"/>
        <a:ea typeface="+mn-ea"/>
        <a:cs typeface="+mn-cs"/>
      </a:defRPr>
    </a:lvl1pPr>
    <a:lvl2pPr marL="342900" algn="l" defTabSz="342900" rtl="0" eaLnBrk="1" latinLnBrk="0" hangingPunct="1">
      <a:defRPr sz="900" kern="1200">
        <a:solidFill>
          <a:schemeClr val="tx1"/>
        </a:solidFill>
        <a:latin typeface="+mn-lt"/>
        <a:ea typeface="+mn-ea"/>
        <a:cs typeface="+mn-cs"/>
      </a:defRPr>
    </a:lvl2pPr>
    <a:lvl3pPr marL="685800" algn="l" defTabSz="342900" rtl="0" eaLnBrk="1" latinLnBrk="0" hangingPunct="1">
      <a:defRPr sz="900" kern="1200">
        <a:solidFill>
          <a:schemeClr val="tx1"/>
        </a:solidFill>
        <a:latin typeface="+mn-lt"/>
        <a:ea typeface="+mn-ea"/>
        <a:cs typeface="+mn-cs"/>
      </a:defRPr>
    </a:lvl3pPr>
    <a:lvl4pPr marL="1028700" algn="l" defTabSz="342900" rtl="0" eaLnBrk="1" latinLnBrk="0" hangingPunct="1">
      <a:defRPr sz="900" kern="1200">
        <a:solidFill>
          <a:schemeClr val="tx1"/>
        </a:solidFill>
        <a:latin typeface="+mn-lt"/>
        <a:ea typeface="+mn-ea"/>
        <a:cs typeface="+mn-cs"/>
      </a:defRPr>
    </a:lvl4pPr>
    <a:lvl5pPr marL="1371600" algn="l" defTabSz="342900" rtl="0" eaLnBrk="1" latinLnBrk="0" hangingPunct="1">
      <a:defRPr sz="900" kern="1200">
        <a:solidFill>
          <a:schemeClr val="tx1"/>
        </a:solidFill>
        <a:latin typeface="+mn-lt"/>
        <a:ea typeface="+mn-ea"/>
        <a:cs typeface="+mn-cs"/>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0649C8-99B5-3849-BA9A-87AE9D5856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3527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0649C8-99B5-3849-BA9A-87AE9D5856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6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0649C8-99B5-3849-BA9A-87AE9D5856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53537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9" name="Rectangle 8"/>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6" name="Slide Number Placeholder 5">
            <a:extLst>
              <a:ext uri="{FF2B5EF4-FFF2-40B4-BE49-F238E27FC236}">
                <a16:creationId xmlns:a16="http://schemas.microsoft.com/office/drawing/2014/main" id="{52FABA6E-75BA-2647-95CA-F0DF589E11A0}"/>
              </a:ext>
            </a:extLst>
          </p:cNvPr>
          <p:cNvSpPr>
            <a:spLocks noGrp="1"/>
          </p:cNvSpPr>
          <p:nvPr>
            <p:ph type="sldNum" sz="quarter" idx="12"/>
          </p:nvPr>
        </p:nvSpPr>
        <p:spPr>
          <a:xfrm>
            <a:off x="8833836" y="4878654"/>
            <a:ext cx="310165" cy="167072"/>
          </a:xfrm>
        </p:spPr>
        <p:txBody>
          <a:bodyPr/>
          <a:lstStyle>
            <a:lvl1pPr algn="ctr">
              <a:defRPr>
                <a:solidFill>
                  <a:schemeClr val="bg1"/>
                </a:solidFill>
              </a:defRPr>
            </a:lvl1pPr>
          </a:lstStyle>
          <a:p>
            <a:pPr algn="ctr"/>
            <a:fld id="{888C30BE-5D6D-134F-8FB3-CF3A79761A0C}" type="slidenum">
              <a:rPr lang="en-US" smtClean="0"/>
              <a:pPr/>
              <a:t>‹#›</a:t>
            </a:fld>
            <a:endParaRPr lang="en-US" dirty="0"/>
          </a:p>
        </p:txBody>
      </p:sp>
      <p:pic>
        <p:nvPicPr>
          <p:cNvPr id="8" name="Picture 7">
            <a:extLst>
              <a:ext uri="{FF2B5EF4-FFF2-40B4-BE49-F238E27FC236}">
                <a16:creationId xmlns:a16="http://schemas.microsoft.com/office/drawing/2014/main" id="{C3775FCE-E848-8641-B5ED-764D3ECEE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86601" y="3019425"/>
            <a:ext cx="1747235" cy="1747235"/>
          </a:xfrm>
          <a:prstGeom prst="rect">
            <a:avLst/>
          </a:prstGeom>
        </p:spPr>
      </p:pic>
      <p:sp>
        <p:nvSpPr>
          <p:cNvPr id="7" name="Text Placeholder 6"/>
          <p:cNvSpPr>
            <a:spLocks noGrp="1"/>
          </p:cNvSpPr>
          <p:nvPr>
            <p:ph type="body" sz="quarter" idx="13" hasCustomPrompt="1"/>
          </p:nvPr>
        </p:nvSpPr>
        <p:spPr>
          <a:xfrm>
            <a:off x="823087" y="971323"/>
            <a:ext cx="7978013" cy="1025129"/>
          </a:xfrm>
        </p:spPr>
        <p:txBody>
          <a:bodyPr anchor="b" anchorCtr="0"/>
          <a:lstStyle>
            <a:lvl1pPr marL="0" indent="0">
              <a:lnSpc>
                <a:spcPts val="3300"/>
              </a:lnSpc>
              <a:buFontTx/>
              <a:buNone/>
              <a:defRPr sz="3300" b="1" i="0" spc="-75">
                <a:solidFill>
                  <a:schemeClr val="accent1"/>
                </a:solidFill>
                <a:latin typeface="Open Sans"/>
                <a:cs typeface="Open Sans"/>
              </a:defRPr>
            </a:lvl1pPr>
          </a:lstStyle>
          <a:p>
            <a:pPr lvl="0"/>
            <a:r>
              <a:rPr lang="en-US" dirty="0"/>
              <a:t>Insert Presentation Title</a:t>
            </a:r>
          </a:p>
        </p:txBody>
      </p:sp>
      <p:sp>
        <p:nvSpPr>
          <p:cNvPr id="10" name="Footer Placeholder 8">
            <a:extLst>
              <a:ext uri="{FF2B5EF4-FFF2-40B4-BE49-F238E27FC236}">
                <a16:creationId xmlns:a16="http://schemas.microsoft.com/office/drawing/2014/main" id="{75127C48-6BC0-724E-B18E-4855114F1BF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dirty="0">
                <a:solidFill>
                  <a:srgbClr val="FFFFFF"/>
                </a:solidFill>
                <a:latin typeface="Open Sans"/>
                <a:cs typeface="Open Sans"/>
              </a:rPr>
              <a:t>Community Oncology Alliance  </a:t>
            </a:r>
            <a:r>
              <a:rPr lang="de-DE" sz="675" b="0" i="0" dirty="0">
                <a:solidFill>
                  <a:srgbClr val="FFFFFF"/>
                </a:solidFill>
                <a:latin typeface="Open Sans"/>
                <a:cs typeface="Open Sans"/>
              </a:rPr>
              <a:t>©  </a:t>
            </a:r>
            <a:r>
              <a:rPr lang="en-US" sz="675" b="0" i="0" dirty="0" err="1">
                <a:solidFill>
                  <a:srgbClr val="FFFFFF"/>
                </a:solidFill>
                <a:latin typeface="Open Sans"/>
                <a:cs typeface="Open Sans"/>
              </a:rPr>
              <a:t>www.CommunityOncology.org</a:t>
            </a:r>
            <a:r>
              <a:rPr lang="en-US" sz="675" b="0" i="0" dirty="0">
                <a:solidFill>
                  <a:srgbClr val="FFFFFF"/>
                </a:solidFill>
                <a:latin typeface="Open Sans"/>
                <a:cs typeface="Open Sans"/>
              </a:rPr>
              <a:t>     | </a:t>
            </a:r>
          </a:p>
        </p:txBody>
      </p:sp>
      <p:cxnSp>
        <p:nvCxnSpPr>
          <p:cNvPr id="4" name="Straight Connector 3">
            <a:extLst>
              <a:ext uri="{FF2B5EF4-FFF2-40B4-BE49-F238E27FC236}">
                <a16:creationId xmlns:a16="http://schemas.microsoft.com/office/drawing/2014/main" id="{50A9D727-882A-AC4E-9B7D-7ADAE333F728}"/>
              </a:ext>
            </a:extLst>
          </p:cNvPr>
          <p:cNvCxnSpPr/>
          <p:nvPr userDrawn="1"/>
        </p:nvCxnSpPr>
        <p:spPr>
          <a:xfrm>
            <a:off x="823087" y="2117912"/>
            <a:ext cx="832091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3F3F778F-33F7-8A46-B74B-E7864C277F3C}"/>
              </a:ext>
            </a:extLst>
          </p:cNvPr>
          <p:cNvSpPr>
            <a:spLocks noGrp="1"/>
          </p:cNvSpPr>
          <p:nvPr>
            <p:ph type="body" sz="quarter" idx="14" hasCustomPrompt="1"/>
          </p:nvPr>
        </p:nvSpPr>
        <p:spPr>
          <a:xfrm>
            <a:off x="822723" y="2258617"/>
            <a:ext cx="5998369" cy="877490"/>
          </a:xfrm>
        </p:spPr>
        <p:txBody>
          <a:bodyPr/>
          <a:lstStyle>
            <a:lvl1pPr marL="0" indent="0">
              <a:buFontTx/>
              <a:buNone/>
              <a:defRPr sz="1800" i="1">
                <a:solidFill>
                  <a:srgbClr val="C00000"/>
                </a:solidFill>
              </a:defRPr>
            </a:lvl1pPr>
            <a:lvl2pPr>
              <a:buFontTx/>
              <a:buNone/>
              <a:defRPr>
                <a:solidFill>
                  <a:schemeClr val="tx2"/>
                </a:solidFill>
              </a:defRPr>
            </a:lvl2pPr>
            <a:lvl3pPr>
              <a:buFontTx/>
              <a:buNone/>
              <a:defRPr>
                <a:solidFill>
                  <a:schemeClr val="tx2"/>
                </a:solidFill>
              </a:defRPr>
            </a:lvl3pPr>
            <a:lvl4pPr>
              <a:buFontTx/>
              <a:buNone/>
              <a:defRPr>
                <a:solidFill>
                  <a:schemeClr val="tx2"/>
                </a:solidFill>
              </a:defRPr>
            </a:lvl4pPr>
            <a:lvl5pPr>
              <a:buNone/>
              <a:defRPr/>
            </a:lvl5pPr>
          </a:lstStyle>
          <a:p>
            <a:pPr lvl="0"/>
            <a:r>
              <a:rPr lang="en-US" dirty="0"/>
              <a:t>Insert Subhead</a:t>
            </a:r>
          </a:p>
        </p:txBody>
      </p:sp>
      <p:sp>
        <p:nvSpPr>
          <p:cNvPr id="14" name="Text Placeholder 13">
            <a:extLst>
              <a:ext uri="{FF2B5EF4-FFF2-40B4-BE49-F238E27FC236}">
                <a16:creationId xmlns:a16="http://schemas.microsoft.com/office/drawing/2014/main" id="{982643E3-17F2-8A4B-B6F7-6E956C153C99}"/>
              </a:ext>
            </a:extLst>
          </p:cNvPr>
          <p:cNvSpPr>
            <a:spLocks noGrp="1"/>
          </p:cNvSpPr>
          <p:nvPr>
            <p:ph type="body" sz="quarter" idx="15"/>
          </p:nvPr>
        </p:nvSpPr>
        <p:spPr>
          <a:xfrm>
            <a:off x="822722" y="3933825"/>
            <a:ext cx="6105525" cy="816769"/>
          </a:xfrm>
        </p:spPr>
        <p:txBody>
          <a:bodyPr/>
          <a:lstStyle>
            <a:lvl1pPr>
              <a:buFontTx/>
              <a:buNone/>
              <a:defRPr b="0"/>
            </a:lvl1pPr>
            <a:lvl2pPr>
              <a:buFontTx/>
              <a:buNone/>
              <a:defRPr sz="1350"/>
            </a:lvl2pPr>
            <a:lvl3pPr>
              <a:buFontTx/>
              <a:buNone/>
              <a:defRPr sz="1350"/>
            </a:lvl3pPr>
            <a:lvl4pPr>
              <a:buFontTx/>
              <a:buNone/>
              <a:defRPr sz="1350"/>
            </a:lvl4pPr>
            <a:lvl5pPr>
              <a:buFontTx/>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AAEE97B8-AAE3-C94D-B923-26C756664B0B}"/>
              </a:ext>
            </a:extLst>
          </p:cNvPr>
          <p:cNvSpPr/>
          <p:nvPr userDrawn="1"/>
        </p:nvSpPr>
        <p:spPr>
          <a:xfrm>
            <a:off x="1939321" y="-461378"/>
            <a:ext cx="272303" cy="27230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4B8C227F-C36C-694B-938C-750E0AC0665C}"/>
              </a:ext>
            </a:extLst>
          </p:cNvPr>
          <p:cNvSpPr/>
          <p:nvPr userDrawn="1"/>
        </p:nvSpPr>
        <p:spPr>
          <a:xfrm>
            <a:off x="2327183" y="-461378"/>
            <a:ext cx="272303" cy="27230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59B44C97-BE70-E54F-94F1-EC142CED1503}"/>
              </a:ext>
            </a:extLst>
          </p:cNvPr>
          <p:cNvSpPr/>
          <p:nvPr userDrawn="1"/>
        </p:nvSpPr>
        <p:spPr>
          <a:xfrm>
            <a:off x="1551457" y="-461378"/>
            <a:ext cx="272303" cy="27230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9F99E76D-2DE9-314B-8B39-94C97C619575}"/>
              </a:ext>
            </a:extLst>
          </p:cNvPr>
          <p:cNvSpPr/>
          <p:nvPr userDrawn="1"/>
        </p:nvSpPr>
        <p:spPr>
          <a:xfrm>
            <a:off x="1" y="-461378"/>
            <a:ext cx="272303" cy="272303"/>
          </a:xfrm>
          <a:prstGeom prst="rect">
            <a:avLst/>
          </a:prstGeom>
          <a:solidFill>
            <a:srgbClr val="E4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ectangle 15">
            <a:extLst>
              <a:ext uri="{FF2B5EF4-FFF2-40B4-BE49-F238E27FC236}">
                <a16:creationId xmlns:a16="http://schemas.microsoft.com/office/drawing/2014/main" id="{C034F919-D785-B04C-A3C3-12EB6496B6D8}"/>
              </a:ext>
            </a:extLst>
          </p:cNvPr>
          <p:cNvSpPr/>
          <p:nvPr userDrawn="1"/>
        </p:nvSpPr>
        <p:spPr>
          <a:xfrm>
            <a:off x="387865" y="-461378"/>
            <a:ext cx="272303" cy="272303"/>
          </a:xfrm>
          <a:prstGeom prst="rect">
            <a:avLst/>
          </a:prstGeom>
          <a:solidFill>
            <a:srgbClr val="BD1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AB43F279-176A-DF4D-ACEE-2D18DFE88341}"/>
              </a:ext>
            </a:extLst>
          </p:cNvPr>
          <p:cNvSpPr/>
          <p:nvPr userDrawn="1"/>
        </p:nvSpPr>
        <p:spPr>
          <a:xfrm>
            <a:off x="775729" y="-461378"/>
            <a:ext cx="272303" cy="272303"/>
          </a:xfrm>
          <a:prstGeom prst="rect">
            <a:avLst/>
          </a:prstGeom>
          <a:solidFill>
            <a:srgbClr val="14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ectangle 17">
            <a:extLst>
              <a:ext uri="{FF2B5EF4-FFF2-40B4-BE49-F238E27FC236}">
                <a16:creationId xmlns:a16="http://schemas.microsoft.com/office/drawing/2014/main" id="{269674F2-722E-4D41-993C-852F33C44DD8}"/>
              </a:ext>
            </a:extLst>
          </p:cNvPr>
          <p:cNvSpPr/>
          <p:nvPr userDrawn="1"/>
        </p:nvSpPr>
        <p:spPr>
          <a:xfrm>
            <a:off x="1163593" y="-461378"/>
            <a:ext cx="272303" cy="272303"/>
          </a:xfrm>
          <a:prstGeom prst="rect">
            <a:avLst/>
          </a:prstGeom>
          <a:solidFill>
            <a:srgbClr val="67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408727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2 line, Char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71450"/>
            <a:ext cx="7825452" cy="646552"/>
          </a:xfrm>
        </p:spPr>
        <p:txBody>
          <a:bodyPr anchor="b" anchorCtr="0">
            <a:noAutofit/>
          </a:bodyPr>
          <a:lstStyle>
            <a:lvl1pPr>
              <a:defRPr spc="-38" baseline="0"/>
            </a:lvl1pPr>
          </a:lstStyle>
          <a:p>
            <a:r>
              <a:rPr lang="en-US" dirty="0"/>
              <a:t>Open Sans bold 32/34 </a:t>
            </a:r>
            <a:r>
              <a:rPr lang="en-US" dirty="0" err="1"/>
              <a:t>pt</a:t>
            </a:r>
            <a:br>
              <a:rPr lang="en-US" dirty="0"/>
            </a:br>
            <a:r>
              <a:rPr lang="en-US" dirty="0"/>
              <a:t>Condensed space 0.5 </a:t>
            </a:r>
            <a:r>
              <a:rPr lang="en-US" dirty="0" err="1"/>
              <a:t>pt</a:t>
            </a:r>
            <a:endParaRPr lang="en-US" dirty="0"/>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13" name="Text Placeholder 12">
            <a:extLst>
              <a:ext uri="{FF2B5EF4-FFF2-40B4-BE49-F238E27FC236}">
                <a16:creationId xmlns:a16="http://schemas.microsoft.com/office/drawing/2014/main" id="{E5E2F325-38D8-A54A-A12A-7F6FB4668FAD}"/>
              </a:ext>
            </a:extLst>
          </p:cNvPr>
          <p:cNvSpPr>
            <a:spLocks noGrp="1"/>
          </p:cNvSpPr>
          <p:nvPr>
            <p:ph type="body" sz="quarter" idx="12" hasCustomPrompt="1"/>
          </p:nvPr>
        </p:nvSpPr>
        <p:spPr>
          <a:xfrm>
            <a:off x="377428" y="4397189"/>
            <a:ext cx="8437118" cy="409365"/>
          </a:xfrm>
        </p:spPr>
        <p:txBody>
          <a:bodyPr anchor="b"/>
          <a:lstStyle>
            <a:lvl1pPr marL="0" indent="0">
              <a:spcAft>
                <a:spcPts val="150"/>
              </a:spcAft>
              <a:buFontTx/>
              <a:buNone/>
              <a:defRPr sz="675">
                <a:solidFill>
                  <a:schemeClr val="accent3"/>
                </a:solidFill>
              </a:defRPr>
            </a:lvl1pPr>
            <a:lvl2pPr>
              <a:buNone/>
              <a:defRPr/>
            </a:lvl2pPr>
          </a:lstStyle>
          <a:p>
            <a:pPr lvl="0"/>
            <a:r>
              <a:rPr lang="en-US" dirty="0"/>
              <a:t>Footnote</a:t>
            </a:r>
          </a:p>
        </p:txBody>
      </p:sp>
      <p:sp>
        <p:nvSpPr>
          <p:cNvPr id="8" name="Chart Placeholder 7">
            <a:extLst>
              <a:ext uri="{FF2B5EF4-FFF2-40B4-BE49-F238E27FC236}">
                <a16:creationId xmlns:a16="http://schemas.microsoft.com/office/drawing/2014/main" id="{E369D0D1-39E8-144C-A64F-33A2CA0EB3A9}"/>
              </a:ext>
            </a:extLst>
          </p:cNvPr>
          <p:cNvSpPr>
            <a:spLocks noGrp="1"/>
          </p:cNvSpPr>
          <p:nvPr>
            <p:ph type="chart" sz="quarter" idx="13"/>
          </p:nvPr>
        </p:nvSpPr>
        <p:spPr>
          <a:xfrm>
            <a:off x="4699747" y="960121"/>
            <a:ext cx="4114800" cy="3260733"/>
          </a:xfrm>
        </p:spPr>
        <p:txBody>
          <a:bodyPr/>
          <a:lstStyle>
            <a:lvl1pPr>
              <a:buFontTx/>
              <a:buNone/>
              <a:defRPr>
                <a:solidFill>
                  <a:schemeClr val="accent6">
                    <a:lumMod val="10000"/>
                  </a:schemeClr>
                </a:solidFill>
              </a:defRPr>
            </a:lvl1pPr>
          </a:lstStyle>
          <a:p>
            <a:r>
              <a:rPr lang="en-US"/>
              <a:t>Click icon to add chart</a:t>
            </a:r>
          </a:p>
        </p:txBody>
      </p:sp>
      <p:sp>
        <p:nvSpPr>
          <p:cNvPr id="12" name="Text Placeholder 3">
            <a:extLst>
              <a:ext uri="{FF2B5EF4-FFF2-40B4-BE49-F238E27FC236}">
                <a16:creationId xmlns:a16="http://schemas.microsoft.com/office/drawing/2014/main" id="{02A05D14-DBA1-0148-870F-5CCE4D996ECF}"/>
              </a:ext>
            </a:extLst>
          </p:cNvPr>
          <p:cNvSpPr>
            <a:spLocks noGrp="1"/>
          </p:cNvSpPr>
          <p:nvPr>
            <p:ph idx="1"/>
          </p:nvPr>
        </p:nvSpPr>
        <p:spPr>
          <a:xfrm>
            <a:off x="377428" y="960120"/>
            <a:ext cx="4114800" cy="3260733"/>
          </a:xfrm>
          <a:prstGeom prst="rect">
            <a:avLst/>
          </a:prstGeom>
        </p:spPr>
        <p:txBody>
          <a:bodyPr vert="horz" lIns="0" tIns="0" rIns="0" bIns="0" rtlCol="0">
            <a:noAutofit/>
          </a:bodyPr>
          <a:lstStyle>
            <a:lvl1pPr marL="171450" marR="0" indent="-171450" algn="l" defTabSz="685800" rtl="0" eaLnBrk="1" fontAlgn="auto" latinLnBrk="0" hangingPunct="1">
              <a:lnSpc>
                <a:spcPct val="100000"/>
              </a:lnSpc>
              <a:spcBef>
                <a:spcPts val="0"/>
              </a:spcBef>
              <a:spcAft>
                <a:spcPts val="225"/>
              </a:spcAft>
              <a:buClrTx/>
              <a:buSzPct val="120000"/>
              <a:buFont typeface="Arial" panose="020B0604020202020204" pitchFamily="34" charset="0"/>
              <a:buChar char="•"/>
              <a:tabLst/>
              <a:defRPr>
                <a:solidFill>
                  <a:schemeClr val="accent6">
                    <a:lumMod val="10000"/>
                  </a:schemeClr>
                </a:solidFill>
              </a:defRPr>
            </a:lvl1pPr>
            <a:lvl2pPr marL="377190" marR="0" indent="-171450" algn="l" defTabSz="342900" rtl="0" eaLnBrk="1" fontAlgn="auto" latinLnBrk="0" hangingPunct="1">
              <a:lnSpc>
                <a:spcPct val="100000"/>
              </a:lnSpc>
              <a:spcBef>
                <a:spcPts val="0"/>
              </a:spcBef>
              <a:spcAft>
                <a:spcPts val="225"/>
              </a:spcAft>
              <a:buClrTx/>
              <a:buSzPct val="100000"/>
              <a:buFont typeface="Lucida Grande"/>
              <a:buChar char="–"/>
              <a:tabLst/>
              <a:defRPr>
                <a:solidFill>
                  <a:schemeClr val="accent6">
                    <a:lumMod val="10000"/>
                  </a:schemeClr>
                </a:solidFill>
              </a:defRPr>
            </a:lvl2pPr>
            <a:lvl3pPr marL="514350" marR="0" indent="-137160" algn="l" defTabSz="342900" rtl="0" eaLnBrk="1" fontAlgn="auto" latinLnBrk="0" hangingPunct="1">
              <a:lnSpc>
                <a:spcPct val="100000"/>
              </a:lnSpc>
              <a:spcBef>
                <a:spcPts val="0"/>
              </a:spcBef>
              <a:spcAft>
                <a:spcPts val="225"/>
              </a:spcAft>
              <a:buClrTx/>
              <a:buSzTx/>
              <a:buFont typeface="Wingdings" pitchFamily="2" charset="2"/>
              <a:buChar char="§"/>
              <a:tabLst/>
              <a:defRPr>
                <a:solidFill>
                  <a:schemeClr val="accent6">
                    <a:lumMod val="10000"/>
                  </a:schemeClr>
                </a:solidFill>
              </a:defRPr>
            </a:lvl3pPr>
            <a:lvl4pPr marL="706374" marR="0" indent="-157734" algn="l" defTabSz="342900" rtl="0" eaLnBrk="1" fontAlgn="auto" latinLnBrk="0" hangingPunct="1">
              <a:lnSpc>
                <a:spcPct val="100000"/>
              </a:lnSpc>
              <a:spcBef>
                <a:spcPts val="0"/>
              </a:spcBef>
              <a:spcAft>
                <a:spcPts val="225"/>
              </a:spcAft>
              <a:buClrTx/>
              <a:buSzPct val="140000"/>
              <a:buFont typeface="System Font Regular"/>
              <a:buChar char="-"/>
              <a:tabLst/>
              <a:defRPr>
                <a:solidFill>
                  <a:schemeClr val="accent6">
                    <a:lumMod val="10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0" name="Picture 9">
            <a:extLst>
              <a:ext uri="{FF2B5EF4-FFF2-40B4-BE49-F238E27FC236}">
                <a16:creationId xmlns:a16="http://schemas.microsoft.com/office/drawing/2014/main" id="{FD6F3464-CC4C-2346-BCBE-8E6FC5E66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3589218224"/>
      </p:ext>
    </p:extLst>
  </p:cSld>
  <p:clrMapOvr>
    <a:masterClrMapping/>
  </p:clrMapOvr>
  <p:extLst>
    <p:ext uri="{DCECCB84-F9BA-43D5-87BE-67443E8EF086}">
      <p15:sldGuideLst xmlns:p15="http://schemas.microsoft.com/office/powerpoint/2012/main">
        <p15:guide id="1" orient="horz" pos="46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line, Text,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71450"/>
            <a:ext cx="7834358" cy="646552"/>
          </a:xfrm>
        </p:spPr>
        <p:txBody>
          <a:bodyPr anchor="b" anchorCtr="0">
            <a:noAutofit/>
          </a:bodyPr>
          <a:lstStyle>
            <a:lvl1pPr>
              <a:defRPr spc="-38" baseline="0"/>
            </a:lvl1pPr>
          </a:lstStyle>
          <a:p>
            <a:r>
              <a:rPr lang="en-US" dirty="0"/>
              <a:t>Open Sans bold 32/34 </a:t>
            </a:r>
            <a:r>
              <a:rPr lang="en-US" dirty="0" err="1"/>
              <a:t>pt</a:t>
            </a:r>
            <a:br>
              <a:rPr lang="en-US" dirty="0"/>
            </a:br>
            <a:r>
              <a:rPr lang="en-US" dirty="0"/>
              <a:t>Condensed space 0.5 </a:t>
            </a:r>
            <a:r>
              <a:rPr lang="en-US" dirty="0" err="1"/>
              <a:t>pt</a:t>
            </a:r>
            <a:endParaRPr lang="en-US" dirty="0"/>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13" name="Text Placeholder 12">
            <a:extLst>
              <a:ext uri="{FF2B5EF4-FFF2-40B4-BE49-F238E27FC236}">
                <a16:creationId xmlns:a16="http://schemas.microsoft.com/office/drawing/2014/main" id="{E5E2F325-38D8-A54A-A12A-7F6FB4668FAD}"/>
              </a:ext>
            </a:extLst>
          </p:cNvPr>
          <p:cNvSpPr>
            <a:spLocks noGrp="1"/>
          </p:cNvSpPr>
          <p:nvPr>
            <p:ph type="body" sz="quarter" idx="12" hasCustomPrompt="1"/>
          </p:nvPr>
        </p:nvSpPr>
        <p:spPr>
          <a:xfrm>
            <a:off x="377429" y="4397189"/>
            <a:ext cx="8437935" cy="409365"/>
          </a:xfrm>
        </p:spPr>
        <p:txBody>
          <a:bodyPr anchor="b"/>
          <a:lstStyle>
            <a:lvl1pPr marL="0" indent="0">
              <a:spcAft>
                <a:spcPts val="150"/>
              </a:spcAft>
              <a:buFontTx/>
              <a:buNone/>
              <a:defRPr sz="675">
                <a:solidFill>
                  <a:schemeClr val="accent3"/>
                </a:solidFill>
              </a:defRPr>
            </a:lvl1pPr>
            <a:lvl2pPr>
              <a:buNone/>
              <a:defRPr/>
            </a:lvl2pPr>
          </a:lstStyle>
          <a:p>
            <a:pPr lvl="0"/>
            <a:r>
              <a:rPr lang="en-US" dirty="0"/>
              <a:t>Footnote</a:t>
            </a:r>
          </a:p>
        </p:txBody>
      </p:sp>
      <p:sp>
        <p:nvSpPr>
          <p:cNvPr id="12" name="Text Placeholder 3">
            <a:extLst>
              <a:ext uri="{FF2B5EF4-FFF2-40B4-BE49-F238E27FC236}">
                <a16:creationId xmlns:a16="http://schemas.microsoft.com/office/drawing/2014/main" id="{02A05D14-DBA1-0148-870F-5CCE4D996ECF}"/>
              </a:ext>
            </a:extLst>
          </p:cNvPr>
          <p:cNvSpPr>
            <a:spLocks noGrp="1"/>
          </p:cNvSpPr>
          <p:nvPr>
            <p:ph idx="1"/>
          </p:nvPr>
        </p:nvSpPr>
        <p:spPr>
          <a:xfrm>
            <a:off x="377428" y="960120"/>
            <a:ext cx="4114800" cy="3260733"/>
          </a:xfrm>
          <a:prstGeom prst="rect">
            <a:avLst/>
          </a:prstGeom>
        </p:spPr>
        <p:txBody>
          <a:bodyPr vert="horz" lIns="0" tIns="0" rIns="0" bIns="0" rtlCol="0">
            <a:noAutofit/>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marL="706374" indent="-157734">
              <a:buClrTx/>
              <a:buSzPct val="140000"/>
              <a:buFont typeface="System Font Regular"/>
              <a:buChar cha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8617793D-188C-9949-B1C8-23E487E73868}"/>
              </a:ext>
            </a:extLst>
          </p:cNvPr>
          <p:cNvSpPr>
            <a:spLocks noGrp="1"/>
          </p:cNvSpPr>
          <p:nvPr>
            <p:ph type="pic" sz="quarter" idx="14"/>
          </p:nvPr>
        </p:nvSpPr>
        <p:spPr>
          <a:xfrm>
            <a:off x="4761285" y="966535"/>
            <a:ext cx="4054079" cy="3254318"/>
          </a:xfrm>
        </p:spPr>
        <p:txBody>
          <a:bodyPr/>
          <a:lstStyle>
            <a:lvl1pPr>
              <a:buFontTx/>
              <a:buNone/>
              <a:defRPr>
                <a:solidFill>
                  <a:schemeClr val="accent6">
                    <a:lumMod val="10000"/>
                  </a:schemeClr>
                </a:solidFill>
              </a:defRPr>
            </a:lvl1pPr>
          </a:lstStyle>
          <a:p>
            <a:r>
              <a:rPr lang="en-US"/>
              <a:t>Click icon to add picture</a:t>
            </a:r>
          </a:p>
        </p:txBody>
      </p:sp>
      <p:sp>
        <p:nvSpPr>
          <p:cNvPr id="11" name="Text Placeholder 10">
            <a:extLst>
              <a:ext uri="{FF2B5EF4-FFF2-40B4-BE49-F238E27FC236}">
                <a16:creationId xmlns:a16="http://schemas.microsoft.com/office/drawing/2014/main" id="{A94CADEE-E2EC-D643-BD3C-2BA1BC3FC2B2}"/>
              </a:ext>
            </a:extLst>
          </p:cNvPr>
          <p:cNvSpPr>
            <a:spLocks noGrp="1"/>
          </p:cNvSpPr>
          <p:nvPr>
            <p:ph type="body" sz="quarter" idx="15"/>
          </p:nvPr>
        </p:nvSpPr>
        <p:spPr>
          <a:xfrm>
            <a:off x="4901964" y="1154983"/>
            <a:ext cx="1510904" cy="2483644"/>
          </a:xfrm>
        </p:spPr>
        <p:txBody>
          <a:bodyPr lIns="91440" tIns="91440" rIns="91440" bIns="91440"/>
          <a:lstStyle>
            <a:lvl1pPr marL="0" indent="0">
              <a:buFontTx/>
              <a:buNone/>
              <a:defRPr i="1">
                <a:solidFill>
                  <a:schemeClr val="tx2"/>
                </a:solidFill>
              </a:defRPr>
            </a:lvl1pPr>
          </a:lstStyle>
          <a:p>
            <a:pPr lvl="0"/>
            <a:r>
              <a:rPr lang="en-US"/>
              <a:t>Click to edit Master text styles</a:t>
            </a:r>
          </a:p>
        </p:txBody>
      </p:sp>
      <p:pic>
        <p:nvPicPr>
          <p:cNvPr id="14" name="Picture 13">
            <a:extLst>
              <a:ext uri="{FF2B5EF4-FFF2-40B4-BE49-F238E27FC236}">
                <a16:creationId xmlns:a16="http://schemas.microsoft.com/office/drawing/2014/main" id="{8E8B397D-ECF4-BE42-95D8-F650F9C2F3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546522646"/>
      </p:ext>
    </p:extLst>
  </p:cSld>
  <p:clrMapOvr>
    <a:masterClrMapping/>
  </p:clrMapOvr>
  <p:extLst>
    <p:ext uri="{DCECCB84-F9BA-43D5-87BE-67443E8EF086}">
      <p15:sldGuideLst xmlns:p15="http://schemas.microsoft.com/office/powerpoint/2012/main">
        <p15:guide id="1" orient="horz" pos="46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2 line, Subhead, Text 1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p:txBody>
          <a:bodyPr anchor="b" anchorCtr="0">
            <a:noAutofit/>
          </a:bodyPr>
          <a:lstStyle>
            <a:lvl1pPr>
              <a:defRPr spc="-38" baseline="0"/>
            </a:lvl1pPr>
          </a:lstStyle>
          <a:p>
            <a:r>
              <a:rPr lang="en-US" dirty="0"/>
              <a:t>Open Sans bold 32/34 </a:t>
            </a:r>
            <a:r>
              <a:rPr lang="en-US" dirty="0" err="1"/>
              <a:t>pt</a:t>
            </a:r>
            <a:br>
              <a:rPr lang="en-US" dirty="0"/>
            </a:br>
            <a:r>
              <a:rPr lang="en-US" dirty="0"/>
              <a:t>Condensed space 0.5 </a:t>
            </a:r>
            <a:r>
              <a:rPr lang="en-US" dirty="0" err="1"/>
              <a:t>pt</a:t>
            </a:r>
            <a:endParaRPr lang="en-US" dirty="0"/>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4" name="Text Placeholder 3">
            <a:extLst>
              <a:ext uri="{FF2B5EF4-FFF2-40B4-BE49-F238E27FC236}">
                <a16:creationId xmlns:a16="http://schemas.microsoft.com/office/drawing/2014/main" id="{C8B1CE97-89D1-EA45-ACC8-738EF67E10EA}"/>
              </a:ext>
            </a:extLst>
          </p:cNvPr>
          <p:cNvSpPr>
            <a:spLocks noGrp="1"/>
          </p:cNvSpPr>
          <p:nvPr>
            <p:ph idx="1"/>
          </p:nvPr>
        </p:nvSpPr>
        <p:spPr>
          <a:xfrm>
            <a:off x="377427" y="1374523"/>
            <a:ext cx="8439155" cy="2918056"/>
          </a:xfrm>
          <a:prstGeom prst="rect">
            <a:avLst/>
          </a:prstGeom>
        </p:spPr>
        <p:txBody>
          <a:bodyPr vert="horz" lIns="0" tIns="0" rIns="0" bIns="0" rtlCol="0">
            <a:noAutofit/>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marL="706374" indent="-157734">
              <a:buClrTx/>
              <a:buSzPct val="140000"/>
              <a:buFont typeface="System Font Regular"/>
              <a:buChar cha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9" name="Text Placeholder 8">
            <a:extLst>
              <a:ext uri="{FF2B5EF4-FFF2-40B4-BE49-F238E27FC236}">
                <a16:creationId xmlns:a16="http://schemas.microsoft.com/office/drawing/2014/main" id="{0D4F3553-857A-024E-8722-4B3AE5CEBC15}"/>
              </a:ext>
            </a:extLst>
          </p:cNvPr>
          <p:cNvSpPr>
            <a:spLocks noGrp="1"/>
          </p:cNvSpPr>
          <p:nvPr>
            <p:ph type="body" sz="quarter" idx="11"/>
          </p:nvPr>
        </p:nvSpPr>
        <p:spPr>
          <a:xfrm>
            <a:off x="371475" y="900160"/>
            <a:ext cx="8443913" cy="332675"/>
          </a:xfrm>
        </p:spPr>
        <p:txBody>
          <a:bodyPr/>
          <a:lstStyle>
            <a:lvl1pPr marL="0" indent="0">
              <a:spcAft>
                <a:spcPts val="0"/>
              </a:spcAft>
              <a:buFontTx/>
              <a:buNone/>
              <a:defRPr sz="1800" i="1">
                <a:solidFill>
                  <a:schemeClr val="tx2"/>
                </a:solidFill>
              </a:defRPr>
            </a:lvl1pPr>
            <a:lvl2pPr>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97E0F1FA-D183-9140-89C6-E820D262FBC1}"/>
              </a:ext>
            </a:extLst>
          </p:cNvPr>
          <p:cNvCxnSpPr>
            <a:cxnSpLocks/>
          </p:cNvCxnSpPr>
          <p:nvPr userDrawn="1"/>
        </p:nvCxnSpPr>
        <p:spPr>
          <a:xfrm>
            <a:off x="371476" y="858343"/>
            <a:ext cx="877252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C89C21D3-0D7A-E245-83A5-A039214FE38B}"/>
              </a:ext>
            </a:extLst>
          </p:cNvPr>
          <p:cNvSpPr>
            <a:spLocks noGrp="1"/>
          </p:cNvSpPr>
          <p:nvPr>
            <p:ph type="body" sz="quarter" idx="12" hasCustomPrompt="1"/>
          </p:nvPr>
        </p:nvSpPr>
        <p:spPr>
          <a:xfrm>
            <a:off x="377429" y="4397189"/>
            <a:ext cx="8437935" cy="409365"/>
          </a:xfrm>
        </p:spPr>
        <p:txBody>
          <a:bodyPr anchor="b"/>
          <a:lstStyle>
            <a:lvl1pPr marL="0" indent="0">
              <a:spcAft>
                <a:spcPts val="150"/>
              </a:spcAft>
              <a:buFontTx/>
              <a:buNone/>
              <a:defRPr sz="675">
                <a:solidFill>
                  <a:schemeClr val="accent3"/>
                </a:solidFill>
              </a:defRPr>
            </a:lvl1pPr>
            <a:lvl2pPr>
              <a:buNone/>
              <a:defRPr/>
            </a:lvl2pPr>
          </a:lstStyle>
          <a:p>
            <a:pPr lvl="0"/>
            <a:r>
              <a:rPr lang="en-US" dirty="0"/>
              <a:t>Footnote</a:t>
            </a:r>
          </a:p>
        </p:txBody>
      </p:sp>
      <p:pic>
        <p:nvPicPr>
          <p:cNvPr id="13" name="Picture 12">
            <a:extLst>
              <a:ext uri="{FF2B5EF4-FFF2-40B4-BE49-F238E27FC236}">
                <a16:creationId xmlns:a16="http://schemas.microsoft.com/office/drawing/2014/main" id="{06367A60-F9A6-3F48-AA1C-8D8EDFE546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213169205"/>
      </p:ext>
    </p:extLst>
  </p:cSld>
  <p:clrMapOvr>
    <a:masterClrMapping/>
  </p:clrMapOvr>
  <p:extLst>
    <p:ext uri="{DCECCB84-F9BA-43D5-87BE-67443E8EF086}">
      <p15:sldGuideLst xmlns:p15="http://schemas.microsoft.com/office/powerpoint/2012/main">
        <p15:guide id="1" orient="horz" pos="46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line, Text 1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81536"/>
            <a:ext cx="7761684" cy="959195"/>
          </a:xfrm>
        </p:spPr>
        <p:txBody>
          <a:bodyPr anchor="b" anchorCtr="0">
            <a:noAutofit/>
          </a:bodyPr>
          <a:lstStyle>
            <a:lvl1pPr>
              <a:defRPr spc="-38" baseline="0"/>
            </a:lvl1pPr>
          </a:lstStyle>
          <a:p>
            <a:r>
              <a:rPr lang="en-US" dirty="0"/>
              <a:t>Open Sans bold 32/34 </a:t>
            </a:r>
            <a:r>
              <a:rPr lang="en-US" dirty="0" err="1"/>
              <a:t>pt</a:t>
            </a:r>
            <a:r>
              <a:rPr lang="en-US" dirty="0"/>
              <a:t>, </a:t>
            </a:r>
            <a:br>
              <a:rPr lang="en-US" dirty="0"/>
            </a:br>
            <a:r>
              <a:rPr lang="en-US" dirty="0"/>
              <a:t>Condensed space 0.5 </a:t>
            </a:r>
            <a:r>
              <a:rPr lang="en-US" dirty="0" err="1"/>
              <a:t>pt</a:t>
            </a:r>
            <a:br>
              <a:rPr lang="en-US" dirty="0"/>
            </a:br>
            <a:r>
              <a:rPr lang="en-US" dirty="0"/>
              <a:t>3 line bottom aligned</a:t>
            </a:r>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4" name="Text Placeholder 3">
            <a:extLst>
              <a:ext uri="{FF2B5EF4-FFF2-40B4-BE49-F238E27FC236}">
                <a16:creationId xmlns:a16="http://schemas.microsoft.com/office/drawing/2014/main" id="{C8B1CE97-89D1-EA45-ACC8-738EF67E10EA}"/>
              </a:ext>
            </a:extLst>
          </p:cNvPr>
          <p:cNvSpPr>
            <a:spLocks noGrp="1"/>
          </p:cNvSpPr>
          <p:nvPr>
            <p:ph idx="1"/>
          </p:nvPr>
        </p:nvSpPr>
        <p:spPr>
          <a:xfrm>
            <a:off x="377427" y="1272763"/>
            <a:ext cx="8439155" cy="3019816"/>
          </a:xfrm>
          <a:prstGeom prst="rect">
            <a:avLst/>
          </a:prstGeom>
        </p:spPr>
        <p:txBody>
          <a:bodyPr vert="horz" lIns="0" tIns="0" rIns="0" bIns="0" rtlCol="0">
            <a:noAutofit/>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marL="706374" indent="-157734">
              <a:buClrTx/>
              <a:buSzPct val="140000"/>
              <a:buFont typeface="System Font Regular"/>
              <a:buChar char="-"/>
              <a:defRPr>
                <a:solidFill>
                  <a:schemeClr val="accent6">
                    <a:lumMod val="10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9" name="Text Placeholder 12">
            <a:extLst>
              <a:ext uri="{FF2B5EF4-FFF2-40B4-BE49-F238E27FC236}">
                <a16:creationId xmlns:a16="http://schemas.microsoft.com/office/drawing/2014/main" id="{84081664-FE28-AA4F-84D7-93603FD87FEE}"/>
              </a:ext>
            </a:extLst>
          </p:cNvPr>
          <p:cNvSpPr>
            <a:spLocks noGrp="1"/>
          </p:cNvSpPr>
          <p:nvPr>
            <p:ph type="body" sz="quarter" idx="12" hasCustomPrompt="1"/>
          </p:nvPr>
        </p:nvSpPr>
        <p:spPr>
          <a:xfrm>
            <a:off x="377428" y="4397189"/>
            <a:ext cx="8439153" cy="409365"/>
          </a:xfrm>
        </p:spPr>
        <p:txBody>
          <a:bodyPr anchor="b"/>
          <a:lstStyle>
            <a:lvl1pPr marL="0" indent="0">
              <a:spcAft>
                <a:spcPts val="150"/>
              </a:spcAft>
              <a:buFontTx/>
              <a:buNone/>
              <a:defRPr sz="675">
                <a:solidFill>
                  <a:schemeClr val="accent3"/>
                </a:solidFill>
              </a:defRPr>
            </a:lvl1pPr>
            <a:lvl2pPr>
              <a:buNone/>
              <a:defRPr/>
            </a:lvl2pPr>
          </a:lstStyle>
          <a:p>
            <a:pPr lvl="0"/>
            <a:r>
              <a:rPr lang="en-US" dirty="0"/>
              <a:t>Footnote</a:t>
            </a:r>
          </a:p>
        </p:txBody>
      </p:sp>
      <p:pic>
        <p:nvPicPr>
          <p:cNvPr id="10" name="Picture 9">
            <a:extLst>
              <a:ext uri="{FF2B5EF4-FFF2-40B4-BE49-F238E27FC236}">
                <a16:creationId xmlns:a16="http://schemas.microsoft.com/office/drawing/2014/main" id="{37249481-D4E4-BA49-843D-53621B95E3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2337265916"/>
      </p:ext>
    </p:extLst>
  </p:cSld>
  <p:clrMapOvr>
    <a:masterClrMapping/>
  </p:clrMapOvr>
  <p:extLst>
    <p:ext uri="{DCECCB84-F9BA-43D5-87BE-67443E8EF086}">
      <p15:sldGuideLst xmlns:p15="http://schemas.microsoft.com/office/powerpoint/2012/main">
        <p15:guide id="1" orient="horz" pos="46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Page 2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3D37AA-FBB0-DB41-B52E-AEC2F8F36B93}"/>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7" name="Footer Placeholder 8">
            <a:extLst>
              <a:ext uri="{FF2B5EF4-FFF2-40B4-BE49-F238E27FC236}">
                <a16:creationId xmlns:a16="http://schemas.microsoft.com/office/drawing/2014/main" id="{1EE17D15-7007-8549-BD4D-D302152E9FAE}"/>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8" y="171450"/>
            <a:ext cx="7825453" cy="646552"/>
          </a:xfrm>
        </p:spPr>
        <p:txBody>
          <a:bodyPr/>
          <a:lstStyle>
            <a:lvl1pPr>
              <a:defRPr spc="-38" baseline="0"/>
            </a:lvl1pPr>
          </a:lstStyle>
          <a:p>
            <a:r>
              <a:rPr lang="en-US" dirty="0"/>
              <a:t>Open Sans bold 32/34 </a:t>
            </a:r>
            <a:r>
              <a:rPr lang="en-US" dirty="0" err="1"/>
              <a:t>pt</a:t>
            </a:r>
            <a:br>
              <a:rPr lang="en-US" dirty="0"/>
            </a:br>
            <a:r>
              <a:rPr lang="en-US" dirty="0"/>
              <a:t>Condensed space 0.5 </a:t>
            </a:r>
            <a:r>
              <a:rPr lang="en-US" dirty="0" err="1"/>
              <a:t>pt</a:t>
            </a:r>
            <a:br>
              <a:rPr lang="en-US" dirty="0"/>
            </a:br>
            <a:endParaRPr lang="en-US" dirty="0"/>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solidFill>
                <a:schemeClr val="bg1"/>
              </a:solidFill>
            </a:endParaRPr>
          </a:p>
        </p:txBody>
      </p:sp>
      <p:sp>
        <p:nvSpPr>
          <p:cNvPr id="4" name="Text Placeholder 3">
            <a:extLst>
              <a:ext uri="{FF2B5EF4-FFF2-40B4-BE49-F238E27FC236}">
                <a16:creationId xmlns:a16="http://schemas.microsoft.com/office/drawing/2014/main" id="{C8B1CE97-89D1-EA45-ACC8-738EF67E10EA}"/>
              </a:ext>
            </a:extLst>
          </p:cNvPr>
          <p:cNvSpPr>
            <a:spLocks noGrp="1"/>
          </p:cNvSpPr>
          <p:nvPr>
            <p:ph idx="1"/>
          </p:nvPr>
        </p:nvSpPr>
        <p:spPr>
          <a:xfrm>
            <a:off x="377427" y="960120"/>
            <a:ext cx="4046220" cy="3332459"/>
          </a:xfrm>
          <a:prstGeom prst="rect">
            <a:avLst/>
          </a:prstGeom>
        </p:spPr>
        <p:txBody>
          <a:bodyPr vert="horz" lIns="0" tIns="0" rIns="0" bIns="0" rtlCol="0">
            <a:noAutofit/>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marL="706374" indent="-157734">
              <a:buClrTx/>
              <a:buSzPct val="140000"/>
              <a:buFont typeface="System Font Regular"/>
              <a:buChar char="-"/>
              <a:defRPr>
                <a:solidFill>
                  <a:schemeClr val="accent6">
                    <a:lumMod val="10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3">
            <a:extLst>
              <a:ext uri="{FF2B5EF4-FFF2-40B4-BE49-F238E27FC236}">
                <a16:creationId xmlns:a16="http://schemas.microsoft.com/office/drawing/2014/main" id="{2F838A1C-50DB-1C46-8427-AE381A26A61B}"/>
              </a:ext>
            </a:extLst>
          </p:cNvPr>
          <p:cNvSpPr>
            <a:spLocks noGrp="1"/>
          </p:cNvSpPr>
          <p:nvPr>
            <p:ph idx="11"/>
          </p:nvPr>
        </p:nvSpPr>
        <p:spPr>
          <a:xfrm>
            <a:off x="4754447" y="960120"/>
            <a:ext cx="4046220" cy="3332459"/>
          </a:xfrm>
          <a:prstGeom prst="rect">
            <a:avLst/>
          </a:prstGeom>
        </p:spPr>
        <p:txBody>
          <a:bodyPr vert="horz" lIns="0" tIns="0" rIns="0" bIns="0" rtlCol="0">
            <a:noAutofit/>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a:buClrTx/>
              <a:buSzPct val="140000"/>
              <a:buFont typeface="System Font Regular"/>
              <a:buChar char="-"/>
              <a:defRPr>
                <a:solidFill>
                  <a:schemeClr val="accent6">
                    <a:lumMod val="10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12">
            <a:extLst>
              <a:ext uri="{FF2B5EF4-FFF2-40B4-BE49-F238E27FC236}">
                <a16:creationId xmlns:a16="http://schemas.microsoft.com/office/drawing/2014/main" id="{E54EFDE4-40BC-3C43-AE90-03C5779D51B3}"/>
              </a:ext>
            </a:extLst>
          </p:cNvPr>
          <p:cNvSpPr>
            <a:spLocks noGrp="1"/>
          </p:cNvSpPr>
          <p:nvPr>
            <p:ph type="body" sz="quarter" idx="12" hasCustomPrompt="1"/>
          </p:nvPr>
        </p:nvSpPr>
        <p:spPr>
          <a:xfrm>
            <a:off x="377429" y="4397189"/>
            <a:ext cx="8423238" cy="409365"/>
          </a:xfrm>
        </p:spPr>
        <p:txBody>
          <a:bodyPr anchor="b"/>
          <a:lstStyle>
            <a:lvl1pPr marL="0" indent="0">
              <a:spcAft>
                <a:spcPts val="150"/>
              </a:spcAft>
              <a:buFontTx/>
              <a:buNone/>
              <a:defRPr sz="675">
                <a:solidFill>
                  <a:schemeClr val="accent3"/>
                </a:solidFill>
              </a:defRPr>
            </a:lvl1pPr>
            <a:lvl2pPr>
              <a:buNone/>
              <a:defRPr/>
            </a:lvl2pPr>
          </a:lstStyle>
          <a:p>
            <a:pPr lvl="0"/>
            <a:r>
              <a:rPr lang="en-US" dirty="0"/>
              <a:t>Footnote</a:t>
            </a:r>
          </a:p>
        </p:txBody>
      </p:sp>
      <p:pic>
        <p:nvPicPr>
          <p:cNvPr id="11" name="Picture 10">
            <a:extLst>
              <a:ext uri="{FF2B5EF4-FFF2-40B4-BE49-F238E27FC236}">
                <a16:creationId xmlns:a16="http://schemas.microsoft.com/office/drawing/2014/main" id="{3DB97F35-6961-C04A-AA1F-E5EC55B2E1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1216153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2 line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71450"/>
            <a:ext cx="7761684" cy="646552"/>
          </a:xfrm>
        </p:spPr>
        <p:txBody>
          <a:bodyPr anchor="b" anchorCtr="0">
            <a:noAutofit/>
          </a:bodyPr>
          <a:lstStyle>
            <a:lvl1pPr>
              <a:defRPr spc="-38" baseline="0"/>
            </a:lvl1pPr>
          </a:lstStyle>
          <a:p>
            <a:r>
              <a:rPr lang="en-US" dirty="0"/>
              <a:t>Open Sans bold 32/34 </a:t>
            </a:r>
            <a:r>
              <a:rPr lang="en-US" dirty="0" err="1"/>
              <a:t>pt</a:t>
            </a:r>
            <a:br>
              <a:rPr lang="en-US" dirty="0"/>
            </a:br>
            <a:r>
              <a:rPr lang="en-US" dirty="0"/>
              <a:t>Condensed space 0.5 </a:t>
            </a:r>
            <a:r>
              <a:rPr lang="en-US" dirty="0" err="1"/>
              <a:t>pt</a:t>
            </a:r>
            <a:endParaRPr lang="en-US" dirty="0"/>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9" name="Text Placeholder 12">
            <a:extLst>
              <a:ext uri="{FF2B5EF4-FFF2-40B4-BE49-F238E27FC236}">
                <a16:creationId xmlns:a16="http://schemas.microsoft.com/office/drawing/2014/main" id="{5DE386B2-1432-8144-9C50-9053479DAA18}"/>
              </a:ext>
            </a:extLst>
          </p:cNvPr>
          <p:cNvSpPr>
            <a:spLocks noGrp="1"/>
          </p:cNvSpPr>
          <p:nvPr>
            <p:ph type="body" sz="quarter" idx="12" hasCustomPrompt="1"/>
          </p:nvPr>
        </p:nvSpPr>
        <p:spPr>
          <a:xfrm>
            <a:off x="377428" y="4397189"/>
            <a:ext cx="8439153" cy="409365"/>
          </a:xfrm>
        </p:spPr>
        <p:txBody>
          <a:bodyPr anchor="b"/>
          <a:lstStyle>
            <a:lvl1pPr marL="0" indent="0">
              <a:spcAft>
                <a:spcPts val="150"/>
              </a:spcAft>
              <a:buFontTx/>
              <a:buNone/>
              <a:defRPr sz="675">
                <a:solidFill>
                  <a:schemeClr val="accent3"/>
                </a:solidFill>
              </a:defRPr>
            </a:lvl1pPr>
            <a:lvl2pPr>
              <a:buNone/>
              <a:defRPr/>
            </a:lvl2pPr>
          </a:lstStyle>
          <a:p>
            <a:pPr lvl="0"/>
            <a:r>
              <a:rPr lang="en-US" dirty="0"/>
              <a:t>Footnote</a:t>
            </a:r>
          </a:p>
        </p:txBody>
      </p:sp>
      <p:pic>
        <p:nvPicPr>
          <p:cNvPr id="10" name="Picture 9">
            <a:extLst>
              <a:ext uri="{FF2B5EF4-FFF2-40B4-BE49-F238E27FC236}">
                <a16:creationId xmlns:a16="http://schemas.microsoft.com/office/drawing/2014/main" id="{72FAB3C3-5D4F-D440-88EA-905ED32BB4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1966296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2 line KO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1AA976-A1BC-7543-BCA3-2D4150D85617}"/>
              </a:ext>
            </a:extLst>
          </p:cNvPr>
          <p:cNvSpPr/>
          <p:nvPr userDrawn="1"/>
        </p:nvSpPr>
        <p:spPr>
          <a:xfrm>
            <a:off x="0" y="-1"/>
            <a:ext cx="9144000" cy="82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p:txBody>
          <a:bodyPr anchor="b" anchorCtr="0">
            <a:noAutofit/>
          </a:bodyPr>
          <a:lstStyle>
            <a:lvl1pPr>
              <a:defRPr spc="-38" baseline="0">
                <a:solidFill>
                  <a:schemeClr val="bg1"/>
                </a:solidFill>
              </a:defRPr>
            </a:lvl1pPr>
          </a:lstStyle>
          <a:p>
            <a:r>
              <a:rPr lang="en-US" dirty="0"/>
              <a:t>Open Sans bold 32/34 </a:t>
            </a:r>
            <a:r>
              <a:rPr lang="en-US" dirty="0" err="1"/>
              <a:t>pt</a:t>
            </a:r>
            <a:br>
              <a:rPr lang="en-US" dirty="0"/>
            </a:br>
            <a:r>
              <a:rPr lang="en-US" dirty="0"/>
              <a:t>Condensed space 0.5 </a:t>
            </a:r>
            <a:r>
              <a:rPr lang="en-US" dirty="0" err="1"/>
              <a:t>pt</a:t>
            </a:r>
            <a:endParaRPr lang="en-US" dirty="0"/>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9" name="Text Placeholder 12">
            <a:extLst>
              <a:ext uri="{FF2B5EF4-FFF2-40B4-BE49-F238E27FC236}">
                <a16:creationId xmlns:a16="http://schemas.microsoft.com/office/drawing/2014/main" id="{0CEF7CD5-B4D8-3246-81C4-CDE34D0F60D4}"/>
              </a:ext>
            </a:extLst>
          </p:cNvPr>
          <p:cNvSpPr>
            <a:spLocks noGrp="1"/>
          </p:cNvSpPr>
          <p:nvPr>
            <p:ph type="body" sz="quarter" idx="12" hasCustomPrompt="1"/>
          </p:nvPr>
        </p:nvSpPr>
        <p:spPr>
          <a:xfrm>
            <a:off x="377429" y="4397189"/>
            <a:ext cx="8437935" cy="409365"/>
          </a:xfrm>
        </p:spPr>
        <p:txBody>
          <a:bodyPr anchor="b"/>
          <a:lstStyle>
            <a:lvl1pPr marL="0" indent="0">
              <a:spcAft>
                <a:spcPts val="150"/>
              </a:spcAft>
              <a:buFontTx/>
              <a:buNone/>
              <a:defRPr sz="675">
                <a:solidFill>
                  <a:schemeClr val="accent3"/>
                </a:solidFill>
              </a:defRPr>
            </a:lvl1pPr>
            <a:lvl2pPr>
              <a:buNone/>
              <a:defRPr/>
            </a:lvl2pPr>
          </a:lstStyle>
          <a:p>
            <a:pPr lvl="0"/>
            <a:r>
              <a:rPr lang="en-US" dirty="0"/>
              <a:t>Footnote</a:t>
            </a:r>
          </a:p>
        </p:txBody>
      </p:sp>
      <p:pic>
        <p:nvPicPr>
          <p:cNvPr id="10" name="Picture 9">
            <a:extLst>
              <a:ext uri="{FF2B5EF4-FFF2-40B4-BE49-F238E27FC236}">
                <a16:creationId xmlns:a16="http://schemas.microsoft.com/office/drawing/2014/main" id="{6B4FEF48-169C-5A46-8195-FE7516DE17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1901120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Cobrande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51C892-4E27-4745-852B-3C61EA26D44E}"/>
              </a:ext>
            </a:extLst>
          </p:cNvPr>
          <p:cNvSpPr/>
          <p:nvPr userDrawn="1"/>
        </p:nvSpPr>
        <p:spPr>
          <a:xfrm>
            <a:off x="-1" y="4615453"/>
            <a:ext cx="9144000" cy="526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82706949-59DF-9D4E-A535-EDD1DA41E437}"/>
              </a:ext>
            </a:extLst>
          </p:cNvPr>
          <p:cNvSpPr/>
          <p:nvPr userDrawn="1"/>
        </p:nvSpPr>
        <p:spPr>
          <a:xfrm>
            <a:off x="0" y="4617100"/>
            <a:ext cx="9144000" cy="526400"/>
          </a:xfrm>
          <a:prstGeom prst="rect">
            <a:avLst/>
          </a:prstGeom>
          <a:solidFill>
            <a:schemeClr val="bg2">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71450"/>
            <a:ext cx="8437935" cy="646552"/>
          </a:xfrm>
        </p:spPr>
        <p:txBody>
          <a:bodyPr anchor="b" anchorCtr="0">
            <a:noAutofit/>
          </a:bodyPr>
          <a:lstStyle>
            <a:lvl1pPr>
              <a:defRPr spc="-38" baseline="0"/>
            </a:lvl1pPr>
          </a:lstStyle>
          <a:p>
            <a:r>
              <a:rPr lang="en-US" dirty="0"/>
              <a:t>Open Sans bold 32/34 </a:t>
            </a:r>
            <a:r>
              <a:rPr lang="en-US" dirty="0" err="1"/>
              <a:t>pt</a:t>
            </a:r>
            <a:br>
              <a:rPr lang="en-US" dirty="0"/>
            </a:br>
            <a:r>
              <a:rPr lang="en-US" dirty="0"/>
              <a:t>Condensed space 0.5 </a:t>
            </a:r>
            <a:r>
              <a:rPr lang="en-US" dirty="0" err="1"/>
              <a:t>pt</a:t>
            </a:r>
            <a:endParaRPr lang="en-US" dirty="0"/>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tx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chemeClr val="tx1"/>
                </a:solidFill>
                <a:latin typeface="Open Sans"/>
                <a:cs typeface="Open Sans"/>
              </a:rPr>
              <a:t>Community Oncology Alliance  </a:t>
            </a:r>
            <a:r>
              <a:rPr lang="de-DE" sz="675" b="0" i="0">
                <a:solidFill>
                  <a:schemeClr val="tx1"/>
                </a:solidFill>
                <a:latin typeface="Open Sans"/>
                <a:cs typeface="Open Sans"/>
              </a:rPr>
              <a:t>©  </a:t>
            </a:r>
            <a:r>
              <a:rPr lang="en-US" sz="675" b="0" i="0">
                <a:solidFill>
                  <a:schemeClr val="tx1"/>
                </a:solidFill>
                <a:latin typeface="Open Sans"/>
                <a:cs typeface="Open Sans"/>
              </a:rPr>
              <a:t>www.CommunityOncology.org     | </a:t>
            </a:r>
          </a:p>
        </p:txBody>
      </p:sp>
      <p:sp>
        <p:nvSpPr>
          <p:cNvPr id="11" name="Text Placeholder 10">
            <a:extLst>
              <a:ext uri="{FF2B5EF4-FFF2-40B4-BE49-F238E27FC236}">
                <a16:creationId xmlns:a16="http://schemas.microsoft.com/office/drawing/2014/main" id="{CCF6845A-4C77-574D-8F3C-5325D321CCE9}"/>
              </a:ext>
            </a:extLst>
          </p:cNvPr>
          <p:cNvSpPr>
            <a:spLocks noGrp="1"/>
          </p:cNvSpPr>
          <p:nvPr>
            <p:ph type="body" sz="quarter" idx="13"/>
          </p:nvPr>
        </p:nvSpPr>
        <p:spPr>
          <a:xfrm>
            <a:off x="377428" y="952500"/>
            <a:ext cx="8437959" cy="3267075"/>
          </a:xfrm>
        </p:spPr>
        <p:txBody>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a:buClrTx/>
              <a:buSzPct val="140000"/>
              <a:buFont typeface="System Font Regular"/>
              <a:buChar cha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a:extLst>
              <a:ext uri="{FF2B5EF4-FFF2-40B4-BE49-F238E27FC236}">
                <a16:creationId xmlns:a16="http://schemas.microsoft.com/office/drawing/2014/main" id="{49FAC401-1B20-1044-B6C3-2DF566873625}"/>
              </a:ext>
            </a:extLst>
          </p:cNvPr>
          <p:cNvGrpSpPr>
            <a:grpSpLocks noChangeAspect="1"/>
          </p:cNvGrpSpPr>
          <p:nvPr userDrawn="1"/>
        </p:nvGrpSpPr>
        <p:grpSpPr>
          <a:xfrm>
            <a:off x="371475" y="4674253"/>
            <a:ext cx="5104245" cy="412397"/>
            <a:chOff x="495300" y="6156134"/>
            <a:chExt cx="7356398" cy="594360"/>
          </a:xfrm>
        </p:grpSpPr>
        <p:pic>
          <p:nvPicPr>
            <p:cNvPr id="5" name="Picture 4">
              <a:extLst>
                <a:ext uri="{FF2B5EF4-FFF2-40B4-BE49-F238E27FC236}">
                  <a16:creationId xmlns:a16="http://schemas.microsoft.com/office/drawing/2014/main" id="{4CAF4B63-0B3B-DB42-9146-25B997DDE8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300" y="6156134"/>
              <a:ext cx="594360" cy="594360"/>
            </a:xfrm>
            <a:prstGeom prst="rect">
              <a:avLst/>
            </a:prstGeom>
          </p:spPr>
        </p:pic>
        <p:pic>
          <p:nvPicPr>
            <p:cNvPr id="9" name="Picture 8">
              <a:extLst>
                <a:ext uri="{FF2B5EF4-FFF2-40B4-BE49-F238E27FC236}">
                  <a16:creationId xmlns:a16="http://schemas.microsoft.com/office/drawing/2014/main" id="{569B31E0-CF14-B24C-A354-06D02E7D0F0C}"/>
                </a:ext>
              </a:extLst>
            </p:cNvPr>
            <p:cNvPicPr>
              <a:picLocks noChangeAspect="1"/>
            </p:cNvPicPr>
            <p:nvPr userDrawn="1"/>
          </p:nvPicPr>
          <p:blipFill>
            <a:blip r:embed="rId3"/>
            <a:stretch>
              <a:fillRect/>
            </a:stretch>
          </p:blipFill>
          <p:spPr>
            <a:xfrm>
              <a:off x="1295337" y="6192722"/>
              <a:ext cx="589280" cy="548640"/>
            </a:xfrm>
            <a:prstGeom prst="rect">
              <a:avLst/>
            </a:prstGeom>
          </p:spPr>
        </p:pic>
        <p:pic>
          <p:nvPicPr>
            <p:cNvPr id="12" name="Picture 11" descr="Logo&#10;&#10;Description automatically generated">
              <a:extLst>
                <a:ext uri="{FF2B5EF4-FFF2-40B4-BE49-F238E27FC236}">
                  <a16:creationId xmlns:a16="http://schemas.microsoft.com/office/drawing/2014/main" id="{98FB0F01-2E8D-9C41-A769-32BEFB2D25DD}"/>
                </a:ext>
              </a:extLst>
            </p:cNvPr>
            <p:cNvPicPr>
              <a:picLocks noChangeAspect="1"/>
            </p:cNvPicPr>
            <p:nvPr userDrawn="1"/>
          </p:nvPicPr>
          <p:blipFill>
            <a:blip r:embed="rId4"/>
            <a:stretch>
              <a:fillRect/>
            </a:stretch>
          </p:blipFill>
          <p:spPr>
            <a:xfrm>
              <a:off x="2061703" y="6178994"/>
              <a:ext cx="1242204" cy="548640"/>
            </a:xfrm>
            <a:prstGeom prst="rect">
              <a:avLst/>
            </a:prstGeom>
          </p:spPr>
        </p:pic>
        <p:pic>
          <p:nvPicPr>
            <p:cNvPr id="14" name="Picture 13" descr="Logo&#10;&#10;Description automatically generated">
              <a:extLst>
                <a:ext uri="{FF2B5EF4-FFF2-40B4-BE49-F238E27FC236}">
                  <a16:creationId xmlns:a16="http://schemas.microsoft.com/office/drawing/2014/main" id="{D33556FF-3AC1-4846-9CD4-F1D9F688EAB9}"/>
                </a:ext>
              </a:extLst>
            </p:cNvPr>
            <p:cNvPicPr>
              <a:picLocks noChangeAspect="1"/>
            </p:cNvPicPr>
            <p:nvPr userDrawn="1"/>
          </p:nvPicPr>
          <p:blipFill>
            <a:blip r:embed="rId5"/>
            <a:stretch>
              <a:fillRect/>
            </a:stretch>
          </p:blipFill>
          <p:spPr>
            <a:xfrm>
              <a:off x="3480993" y="6224714"/>
              <a:ext cx="2015544" cy="457200"/>
            </a:xfrm>
            <a:prstGeom prst="rect">
              <a:avLst/>
            </a:prstGeom>
          </p:spPr>
        </p:pic>
        <p:pic>
          <p:nvPicPr>
            <p:cNvPr id="16" name="Picture 15" descr="Logo&#10;&#10;Description automatically generated">
              <a:extLst>
                <a:ext uri="{FF2B5EF4-FFF2-40B4-BE49-F238E27FC236}">
                  <a16:creationId xmlns:a16="http://schemas.microsoft.com/office/drawing/2014/main" id="{CBE91263-6E77-F44D-AD5C-4605E5D4AFB9}"/>
                </a:ext>
              </a:extLst>
            </p:cNvPr>
            <p:cNvPicPr>
              <a:picLocks noChangeAspect="1"/>
            </p:cNvPicPr>
            <p:nvPr userDrawn="1"/>
          </p:nvPicPr>
          <p:blipFill>
            <a:blip r:embed="rId6"/>
            <a:stretch>
              <a:fillRect/>
            </a:stretch>
          </p:blipFill>
          <p:spPr>
            <a:xfrm>
              <a:off x="5762523" y="6178994"/>
              <a:ext cx="548640" cy="548640"/>
            </a:xfrm>
            <a:prstGeom prst="rect">
              <a:avLst/>
            </a:prstGeom>
          </p:spPr>
        </p:pic>
        <p:pic>
          <p:nvPicPr>
            <p:cNvPr id="18" name="Picture 17" descr="Logo&#10;&#10;Description automatically generated">
              <a:extLst>
                <a:ext uri="{FF2B5EF4-FFF2-40B4-BE49-F238E27FC236}">
                  <a16:creationId xmlns:a16="http://schemas.microsoft.com/office/drawing/2014/main" id="{57E9DA67-58E4-134C-ABA1-20690CAF8C80}"/>
                </a:ext>
              </a:extLst>
            </p:cNvPr>
            <p:cNvPicPr>
              <a:picLocks noChangeAspect="1"/>
            </p:cNvPicPr>
            <p:nvPr userDrawn="1"/>
          </p:nvPicPr>
          <p:blipFill>
            <a:blip r:embed="rId7"/>
            <a:stretch>
              <a:fillRect/>
            </a:stretch>
          </p:blipFill>
          <p:spPr>
            <a:xfrm>
              <a:off x="6550321" y="6178994"/>
              <a:ext cx="548640" cy="548640"/>
            </a:xfrm>
            <a:prstGeom prst="rect">
              <a:avLst/>
            </a:prstGeom>
          </p:spPr>
        </p:pic>
        <p:pic>
          <p:nvPicPr>
            <p:cNvPr id="20" name="Picture 19" descr="A picture containing text, bottle, outdoor, sign&#10;&#10;Description automatically generated">
              <a:extLst>
                <a:ext uri="{FF2B5EF4-FFF2-40B4-BE49-F238E27FC236}">
                  <a16:creationId xmlns:a16="http://schemas.microsoft.com/office/drawing/2014/main" id="{54E7DDDD-B884-F747-9DB1-8BD6693AD02A}"/>
                </a:ext>
              </a:extLst>
            </p:cNvPr>
            <p:cNvPicPr>
              <a:picLocks noChangeAspect="1"/>
            </p:cNvPicPr>
            <p:nvPr userDrawn="1"/>
          </p:nvPicPr>
          <p:blipFill>
            <a:blip r:embed="rId8"/>
            <a:stretch>
              <a:fillRect/>
            </a:stretch>
          </p:blipFill>
          <p:spPr>
            <a:xfrm>
              <a:off x="7338120" y="6220178"/>
              <a:ext cx="513578" cy="494198"/>
            </a:xfrm>
            <a:prstGeom prst="rect">
              <a:avLst/>
            </a:prstGeom>
          </p:spPr>
        </p:pic>
      </p:grpSp>
    </p:spTree>
    <p:extLst>
      <p:ext uri="{BB962C8B-B14F-4D97-AF65-F5344CB8AC3E}">
        <p14:creationId xmlns:p14="http://schemas.microsoft.com/office/powerpoint/2010/main" val="3566331501"/>
      </p:ext>
    </p:extLst>
  </p:cSld>
  <p:clrMapOvr>
    <a:masterClrMapping/>
  </p:clrMapOvr>
  <p:extLst>
    <p:ext uri="{DCECCB84-F9BA-43D5-87BE-67443E8EF086}">
      <p15:sldGuideLst xmlns:p15="http://schemas.microsoft.com/office/powerpoint/2012/main">
        <p15:guide id="1" orient="horz" pos="46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Cobranded Al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914BE7-5EF5-F04C-92C3-AC79CE6FEF71}"/>
              </a:ext>
            </a:extLst>
          </p:cNvPr>
          <p:cNvSpPr/>
          <p:nvPr userDrawn="1"/>
        </p:nvSpPr>
        <p:spPr>
          <a:xfrm>
            <a:off x="8184382" y="0"/>
            <a:ext cx="959618" cy="5143500"/>
          </a:xfrm>
          <a:prstGeom prst="rect">
            <a:avLst/>
          </a:prstGeom>
          <a:solidFill>
            <a:srgbClr val="F3F3F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ectangle 18">
            <a:extLst>
              <a:ext uri="{FF2B5EF4-FFF2-40B4-BE49-F238E27FC236}">
                <a16:creationId xmlns:a16="http://schemas.microsoft.com/office/drawing/2014/main" id="{FE4C3514-E2F4-684E-AF72-7C8BF89C4B4E}"/>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8" y="171450"/>
            <a:ext cx="7547372" cy="646552"/>
          </a:xfrm>
        </p:spPr>
        <p:txBody>
          <a:bodyPr anchor="b" anchorCtr="0">
            <a:noAutofit/>
          </a:bodyPr>
          <a:lstStyle>
            <a:lvl1pPr>
              <a:defRPr spc="-38" baseline="0"/>
            </a:lvl1pPr>
          </a:lstStyle>
          <a:p>
            <a:r>
              <a:rPr lang="en-US" dirty="0"/>
              <a:t>Open Sans bold 32/34 </a:t>
            </a:r>
            <a:r>
              <a:rPr lang="en-US" dirty="0" err="1"/>
              <a:t>pt</a:t>
            </a:r>
            <a:br>
              <a:rPr lang="en-US" dirty="0"/>
            </a:br>
            <a:r>
              <a:rPr lang="en-US" dirty="0"/>
              <a:t>Condensed space 0.5 </a:t>
            </a:r>
            <a:r>
              <a:rPr lang="en-US" dirty="0" err="1"/>
              <a:t>pt</a:t>
            </a:r>
            <a:endParaRPr lang="en-US" dirty="0"/>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a:xfrm>
            <a:off x="8808720" y="4878654"/>
            <a:ext cx="327418" cy="158751"/>
          </a:xfrm>
        </p:spPr>
        <p:txBody>
          <a:bodyPr/>
          <a:lstStyle>
            <a:lvl1pPr>
              <a:defRPr>
                <a:solidFill>
                  <a:schemeClr val="bg1"/>
                </a:solidFill>
              </a:defRPr>
            </a:lvl1pPr>
          </a:lstStyle>
          <a:p>
            <a:fld id="{888C30BE-5D6D-134F-8FB3-CF3A79761A0C}" type="slidenum">
              <a:rPr lang="en-US" smtClean="0"/>
              <a:pPr/>
              <a:t>‹#›</a:t>
            </a:fld>
            <a:endParaRPr lang="en-US">
              <a:solidFill>
                <a:schemeClr val="bg1"/>
              </a:solidFill>
            </a:endParaRPr>
          </a:p>
        </p:txBody>
      </p:sp>
      <p:sp>
        <p:nvSpPr>
          <p:cNvPr id="11" name="Text Placeholder 10">
            <a:extLst>
              <a:ext uri="{FF2B5EF4-FFF2-40B4-BE49-F238E27FC236}">
                <a16:creationId xmlns:a16="http://schemas.microsoft.com/office/drawing/2014/main" id="{CCF6845A-4C77-574D-8F3C-5325D321CCE9}"/>
              </a:ext>
            </a:extLst>
          </p:cNvPr>
          <p:cNvSpPr>
            <a:spLocks noGrp="1"/>
          </p:cNvSpPr>
          <p:nvPr>
            <p:ph type="body" sz="quarter" idx="13"/>
          </p:nvPr>
        </p:nvSpPr>
        <p:spPr>
          <a:xfrm>
            <a:off x="377428" y="952500"/>
            <a:ext cx="7547372" cy="3267075"/>
          </a:xfrm>
        </p:spPr>
        <p:txBody>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a:buClrTx/>
              <a:buSzPct val="140000"/>
              <a:buFont typeface="System Font Regular"/>
              <a:buChar cha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4CAF4B63-0B3B-DB42-9146-25B997DDE8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pic>
        <p:nvPicPr>
          <p:cNvPr id="9" name="Picture 8">
            <a:extLst>
              <a:ext uri="{FF2B5EF4-FFF2-40B4-BE49-F238E27FC236}">
                <a16:creationId xmlns:a16="http://schemas.microsoft.com/office/drawing/2014/main" id="{569B31E0-CF14-B24C-A354-06D02E7D0F0C}"/>
              </a:ext>
            </a:extLst>
          </p:cNvPr>
          <p:cNvPicPr>
            <a:picLocks noChangeAspect="1"/>
          </p:cNvPicPr>
          <p:nvPr userDrawn="1"/>
        </p:nvPicPr>
        <p:blipFill>
          <a:blip r:embed="rId3"/>
          <a:stretch>
            <a:fillRect/>
          </a:stretch>
        </p:blipFill>
        <p:spPr>
          <a:xfrm>
            <a:off x="8492741" y="829179"/>
            <a:ext cx="342900" cy="319252"/>
          </a:xfrm>
          <a:prstGeom prst="rect">
            <a:avLst/>
          </a:prstGeom>
        </p:spPr>
      </p:pic>
      <p:pic>
        <p:nvPicPr>
          <p:cNvPr id="12" name="Picture 11" descr="Logo&#10;&#10;Description automatically generated">
            <a:extLst>
              <a:ext uri="{FF2B5EF4-FFF2-40B4-BE49-F238E27FC236}">
                <a16:creationId xmlns:a16="http://schemas.microsoft.com/office/drawing/2014/main" id="{98FB0F01-2E8D-9C41-A769-32BEFB2D25DD}"/>
              </a:ext>
            </a:extLst>
          </p:cNvPr>
          <p:cNvPicPr>
            <a:picLocks noChangeAspect="1"/>
          </p:cNvPicPr>
          <p:nvPr userDrawn="1"/>
        </p:nvPicPr>
        <p:blipFill>
          <a:blip r:embed="rId4"/>
          <a:stretch>
            <a:fillRect/>
          </a:stretch>
        </p:blipFill>
        <p:spPr>
          <a:xfrm>
            <a:off x="8276002" y="1273399"/>
            <a:ext cx="776378" cy="342900"/>
          </a:xfrm>
          <a:prstGeom prst="rect">
            <a:avLst/>
          </a:prstGeom>
        </p:spPr>
      </p:pic>
      <p:pic>
        <p:nvPicPr>
          <p:cNvPr id="16" name="Picture 15" descr="Logo&#10;&#10;Description automatically generated">
            <a:extLst>
              <a:ext uri="{FF2B5EF4-FFF2-40B4-BE49-F238E27FC236}">
                <a16:creationId xmlns:a16="http://schemas.microsoft.com/office/drawing/2014/main" id="{CBE91263-6E77-F44D-AD5C-4605E5D4AFB9}"/>
              </a:ext>
            </a:extLst>
          </p:cNvPr>
          <p:cNvPicPr>
            <a:picLocks noChangeAspect="1"/>
          </p:cNvPicPr>
          <p:nvPr userDrawn="1"/>
        </p:nvPicPr>
        <p:blipFill>
          <a:blip r:embed="rId5"/>
          <a:stretch>
            <a:fillRect/>
          </a:stretch>
        </p:blipFill>
        <p:spPr>
          <a:xfrm>
            <a:off x="8492741" y="2214031"/>
            <a:ext cx="342900" cy="342900"/>
          </a:xfrm>
          <a:prstGeom prst="rect">
            <a:avLst/>
          </a:prstGeom>
        </p:spPr>
      </p:pic>
      <p:pic>
        <p:nvPicPr>
          <p:cNvPr id="18" name="Picture 17" descr="Logo&#10;&#10;Description automatically generated">
            <a:extLst>
              <a:ext uri="{FF2B5EF4-FFF2-40B4-BE49-F238E27FC236}">
                <a16:creationId xmlns:a16="http://schemas.microsoft.com/office/drawing/2014/main" id="{57E9DA67-58E4-134C-ABA1-20690CAF8C80}"/>
              </a:ext>
            </a:extLst>
          </p:cNvPr>
          <p:cNvPicPr>
            <a:picLocks noChangeAspect="1"/>
          </p:cNvPicPr>
          <p:nvPr userDrawn="1"/>
        </p:nvPicPr>
        <p:blipFill>
          <a:blip r:embed="rId6"/>
          <a:stretch>
            <a:fillRect/>
          </a:stretch>
        </p:blipFill>
        <p:spPr>
          <a:xfrm>
            <a:off x="8492741" y="2713667"/>
            <a:ext cx="342900" cy="342900"/>
          </a:xfrm>
          <a:prstGeom prst="rect">
            <a:avLst/>
          </a:prstGeom>
        </p:spPr>
      </p:pic>
      <p:pic>
        <p:nvPicPr>
          <p:cNvPr id="20" name="Picture 19" descr="A picture containing text, bottle, outdoor, sign&#10;&#10;Description automatically generated">
            <a:extLst>
              <a:ext uri="{FF2B5EF4-FFF2-40B4-BE49-F238E27FC236}">
                <a16:creationId xmlns:a16="http://schemas.microsoft.com/office/drawing/2014/main" id="{54E7DDDD-B884-F747-9DB1-8BD6693AD02A}"/>
              </a:ext>
            </a:extLst>
          </p:cNvPr>
          <p:cNvPicPr>
            <a:picLocks noChangeAspect="1"/>
          </p:cNvPicPr>
          <p:nvPr userDrawn="1"/>
        </p:nvPicPr>
        <p:blipFill>
          <a:blip r:embed="rId7"/>
          <a:stretch>
            <a:fillRect/>
          </a:stretch>
        </p:blipFill>
        <p:spPr>
          <a:xfrm>
            <a:off x="8492741" y="3215659"/>
            <a:ext cx="342900" cy="329961"/>
          </a:xfrm>
          <a:prstGeom prst="rect">
            <a:avLst/>
          </a:prstGeom>
        </p:spPr>
      </p:pic>
      <p:pic>
        <p:nvPicPr>
          <p:cNvPr id="14" name="Picture 13" descr="Logo&#10;&#10;Description automatically generated">
            <a:extLst>
              <a:ext uri="{FF2B5EF4-FFF2-40B4-BE49-F238E27FC236}">
                <a16:creationId xmlns:a16="http://schemas.microsoft.com/office/drawing/2014/main" id="{D33556FF-3AC1-4846-9CD4-F1D9F688EAB9}"/>
              </a:ext>
            </a:extLst>
          </p:cNvPr>
          <p:cNvPicPr>
            <a:picLocks noChangeAspect="1"/>
          </p:cNvPicPr>
          <p:nvPr userDrawn="1"/>
        </p:nvPicPr>
        <p:blipFill rotWithShape="1">
          <a:blip r:embed="rId8"/>
          <a:srcRect r="40344"/>
          <a:stretch/>
        </p:blipFill>
        <p:spPr>
          <a:xfrm>
            <a:off x="8393653" y="1749509"/>
            <a:ext cx="541077" cy="205740"/>
          </a:xfrm>
          <a:prstGeom prst="rect">
            <a:avLst/>
          </a:prstGeom>
        </p:spPr>
      </p:pic>
      <p:sp>
        <p:nvSpPr>
          <p:cNvPr id="4" name="TextBox 3">
            <a:extLst>
              <a:ext uri="{FF2B5EF4-FFF2-40B4-BE49-F238E27FC236}">
                <a16:creationId xmlns:a16="http://schemas.microsoft.com/office/drawing/2014/main" id="{6207D95D-B422-734C-B608-50EB3785143D}"/>
              </a:ext>
            </a:extLst>
          </p:cNvPr>
          <p:cNvSpPr txBox="1"/>
          <p:nvPr userDrawn="1"/>
        </p:nvSpPr>
        <p:spPr>
          <a:xfrm>
            <a:off x="8272097" y="1955141"/>
            <a:ext cx="784190" cy="196336"/>
          </a:xfrm>
          <a:prstGeom prst="rect">
            <a:avLst/>
          </a:prstGeom>
          <a:noFill/>
        </p:spPr>
        <p:txBody>
          <a:bodyPr wrap="none" rtlCol="0">
            <a:spAutoFit/>
          </a:bodyPr>
          <a:lstStyle/>
          <a:p>
            <a:pPr algn="ctr"/>
            <a:r>
              <a:rPr lang="en-US" sz="338" spc="15" baseline="0">
                <a:solidFill>
                  <a:srgbClr val="E41737"/>
                </a:solidFill>
              </a:rPr>
              <a:t>COMMUNITY ONCOLOGY</a:t>
            </a:r>
            <a:br>
              <a:rPr lang="en-US" sz="338" spc="15" baseline="0">
                <a:solidFill>
                  <a:srgbClr val="E41737"/>
                </a:solidFill>
              </a:rPr>
            </a:br>
            <a:r>
              <a:rPr lang="en-US" sz="338" spc="15" baseline="0">
                <a:solidFill>
                  <a:srgbClr val="E41737"/>
                </a:solidFill>
              </a:rPr>
              <a:t>PHARMACY ASSOCIATION</a:t>
            </a:r>
          </a:p>
        </p:txBody>
      </p:sp>
      <p:sp>
        <p:nvSpPr>
          <p:cNvPr id="17" name="Footer Placeholder 8">
            <a:extLst>
              <a:ext uri="{FF2B5EF4-FFF2-40B4-BE49-F238E27FC236}">
                <a16:creationId xmlns:a16="http://schemas.microsoft.com/office/drawing/2014/main" id="{C21542BC-E996-A94A-81BD-BF0A890BD2DB}"/>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23" name="Text Placeholder 12">
            <a:extLst>
              <a:ext uri="{FF2B5EF4-FFF2-40B4-BE49-F238E27FC236}">
                <a16:creationId xmlns:a16="http://schemas.microsoft.com/office/drawing/2014/main" id="{655FDB5E-9E43-6A46-BF66-721F777C551A}"/>
              </a:ext>
            </a:extLst>
          </p:cNvPr>
          <p:cNvSpPr>
            <a:spLocks noGrp="1"/>
          </p:cNvSpPr>
          <p:nvPr>
            <p:ph type="body" sz="quarter" idx="12" hasCustomPrompt="1"/>
          </p:nvPr>
        </p:nvSpPr>
        <p:spPr>
          <a:xfrm>
            <a:off x="377428" y="4397189"/>
            <a:ext cx="7547372" cy="409365"/>
          </a:xfrm>
        </p:spPr>
        <p:txBody>
          <a:bodyPr anchor="b"/>
          <a:lstStyle>
            <a:lvl1pPr marL="0" indent="0">
              <a:spcAft>
                <a:spcPts val="150"/>
              </a:spcAft>
              <a:buFontTx/>
              <a:buNone/>
              <a:defRPr sz="675">
                <a:solidFill>
                  <a:schemeClr val="accent3"/>
                </a:solidFill>
              </a:defRPr>
            </a:lvl1pPr>
            <a:lvl2pPr>
              <a:buNone/>
              <a:defRPr/>
            </a:lvl2pPr>
          </a:lstStyle>
          <a:p>
            <a:pPr lvl="0"/>
            <a:r>
              <a:rPr lang="en-US" dirty="0"/>
              <a:t>Footnote</a:t>
            </a:r>
          </a:p>
        </p:txBody>
      </p:sp>
    </p:spTree>
    <p:extLst>
      <p:ext uri="{BB962C8B-B14F-4D97-AF65-F5344CB8AC3E}">
        <p14:creationId xmlns:p14="http://schemas.microsoft.com/office/powerpoint/2010/main" val="311572475"/>
      </p:ext>
    </p:extLst>
  </p:cSld>
  <p:clrMapOvr>
    <a:masterClrMapping/>
  </p:clrMapOvr>
  <p:extLst>
    <p:ext uri="{DCECCB84-F9BA-43D5-87BE-67443E8EF086}">
      <p15:sldGuideLst xmlns:p15="http://schemas.microsoft.com/office/powerpoint/2012/main">
        <p15:guide id="1" orient="horz" pos="46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8" name="Text Placeholder 7"/>
          <p:cNvSpPr>
            <a:spLocks noGrp="1"/>
          </p:cNvSpPr>
          <p:nvPr>
            <p:ph type="body" sz="quarter" idx="13" hasCustomPrompt="1"/>
          </p:nvPr>
        </p:nvSpPr>
        <p:spPr>
          <a:xfrm>
            <a:off x="454605" y="728521"/>
            <a:ext cx="8149126" cy="283649"/>
          </a:xfrm>
          <a:prstGeom prst="rect">
            <a:avLst/>
          </a:prstGeom>
        </p:spPr>
        <p:txBody>
          <a:bodyPr lIns="82058" tIns="41029" rIns="82058" bIns="41029"/>
          <a:lstStyle>
            <a:lvl1pPr marL="0" indent="0">
              <a:buNone/>
              <a:defRPr sz="1350" cap="all" spc="0">
                <a:latin typeface="Arial" pitchFamily="34" charset="0"/>
                <a:cs typeface="Arial" pitchFamily="34" charset="0"/>
              </a:defRPr>
            </a:lvl1pPr>
          </a:lstStyle>
          <a:p>
            <a:pPr lvl="0"/>
            <a:r>
              <a:rPr lang="en-US"/>
              <a:t>CLICK TO EDIT SUBTITLE</a:t>
            </a:r>
          </a:p>
        </p:txBody>
      </p:sp>
      <p:sp>
        <p:nvSpPr>
          <p:cNvPr id="9" name="Content Placeholder 8"/>
          <p:cNvSpPr>
            <a:spLocks noGrp="1"/>
          </p:cNvSpPr>
          <p:nvPr>
            <p:ph sz="quarter" idx="14"/>
          </p:nvPr>
        </p:nvSpPr>
        <p:spPr>
          <a:xfrm>
            <a:off x="460377" y="1099640"/>
            <a:ext cx="8157748" cy="3323048"/>
          </a:xfrm>
          <a:prstGeom prst="rect">
            <a:avLst/>
          </a:prstGeom>
        </p:spPr>
        <p:txBody>
          <a:bodyPr lIns="82058" tIns="41029" rIns="82058" bIns="41029"/>
          <a:lstStyle>
            <a:lvl1pPr marL="185166" indent="-185166"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A7B2E8C-280F-4A49-89F1-FB7A8D865A6F}"/>
              </a:ext>
            </a:extLst>
          </p:cNvPr>
          <p:cNvSpPr>
            <a:spLocks noGrp="1"/>
          </p:cNvSpPr>
          <p:nvPr>
            <p:ph type="sldNum" sz="quarter" idx="4"/>
          </p:nvPr>
        </p:nvSpPr>
        <p:spPr>
          <a:xfrm>
            <a:off x="8422640" y="4642422"/>
            <a:ext cx="454187" cy="273844"/>
          </a:xfrm>
          <a:prstGeom prst="rect">
            <a:avLst/>
          </a:prstGeom>
        </p:spPr>
        <p:txBody>
          <a:bodyPr vert="horz" lIns="91407" tIns="45704" rIns="91407" bIns="45704" rtlCol="0" anchor="ctr"/>
          <a:lstStyle>
            <a:lvl1pPr algn="l">
              <a:defRPr sz="975">
                <a:solidFill>
                  <a:schemeClr val="bg1">
                    <a:lumMod val="50000"/>
                  </a:schemeClr>
                </a:solidFill>
                <a:latin typeface="Helvetica 55 Roman"/>
              </a:defRPr>
            </a:lvl1pPr>
          </a:lstStyle>
          <a:p>
            <a:fld id="{1046E0F0-A629-AF47-82DD-3B28C859BC11}" type="slidenum">
              <a:rPr lang="en-US" smtClean="0"/>
              <a:pPr/>
              <a:t>‹#›</a:t>
            </a:fld>
            <a:endParaRPr lang="en-US"/>
          </a:p>
        </p:txBody>
      </p:sp>
    </p:spTree>
    <p:extLst>
      <p:ext uri="{BB962C8B-B14F-4D97-AF65-F5344CB8AC3E}">
        <p14:creationId xmlns:p14="http://schemas.microsoft.com/office/powerpoint/2010/main" val="200206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sp>
        <p:nvSpPr>
          <p:cNvPr id="9" name="Rectangle 8"/>
          <p:cNvSpPr/>
          <p:nvPr userDrawn="1"/>
        </p:nvSpPr>
        <p:spPr>
          <a:xfrm>
            <a:off x="0" y="0"/>
            <a:ext cx="9144000" cy="4891706"/>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t="100000" r="100000"/>
            </a:path>
            <a:tileRect l="-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Rectangle 11"/>
          <p:cNvSpPr/>
          <p:nvPr userDrawn="1"/>
        </p:nvSpPr>
        <p:spPr>
          <a:xfrm>
            <a:off x="0" y="4886974"/>
            <a:ext cx="3199370" cy="256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Rectangle 1"/>
          <p:cNvSpPr/>
          <p:nvPr userDrawn="1"/>
        </p:nvSpPr>
        <p:spPr>
          <a:xfrm>
            <a:off x="0" y="4878654"/>
            <a:ext cx="9144000" cy="26484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Slide Number Placeholder 5">
            <a:extLst>
              <a:ext uri="{FF2B5EF4-FFF2-40B4-BE49-F238E27FC236}">
                <a16:creationId xmlns:a16="http://schemas.microsoft.com/office/drawing/2014/main" id="{52FABA6E-75BA-2647-95CA-F0DF589E11A0}"/>
              </a:ext>
            </a:extLst>
          </p:cNvPr>
          <p:cNvSpPr>
            <a:spLocks noGrp="1"/>
          </p:cNvSpPr>
          <p:nvPr>
            <p:ph type="sldNum" sz="quarter" idx="12"/>
          </p:nvPr>
        </p:nvSpPr>
        <p:spPr>
          <a:xfrm>
            <a:off x="8806087" y="4878654"/>
            <a:ext cx="337913" cy="167072"/>
          </a:xfrm>
        </p:spPr>
        <p:txBody>
          <a:bodyPr/>
          <a:lstStyle>
            <a:lvl1pPr algn="ctr">
              <a:defRPr>
                <a:solidFill>
                  <a:schemeClr val="bg1"/>
                </a:solidFill>
              </a:defRPr>
            </a:lvl1pPr>
          </a:lstStyle>
          <a:p>
            <a:fld id="{888C30BE-5D6D-134F-8FB3-CF3A79761A0C}" type="slidenum">
              <a:rPr lang="en-US" smtClean="0"/>
              <a:pPr/>
              <a:t>‹#›</a:t>
            </a:fld>
            <a:endParaRPr lang="en-US"/>
          </a:p>
        </p:txBody>
      </p:sp>
      <p:sp>
        <p:nvSpPr>
          <p:cNvPr id="10" name="Footer Placeholder 8">
            <a:extLst>
              <a:ext uri="{FF2B5EF4-FFF2-40B4-BE49-F238E27FC236}">
                <a16:creationId xmlns:a16="http://schemas.microsoft.com/office/drawing/2014/main" id="{75127C48-6BC0-724E-B18E-4855114F1BF5}"/>
              </a:ext>
            </a:extLst>
          </p:cNvPr>
          <p:cNvSpPr txBox="1">
            <a:spLocks/>
          </p:cNvSpPr>
          <p:nvPr userDrawn="1"/>
        </p:nvSpPr>
        <p:spPr>
          <a:xfrm>
            <a:off x="5929190"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chemeClr val="bg1"/>
                </a:solidFill>
                <a:latin typeface="Open Sans"/>
                <a:cs typeface="Open Sans"/>
              </a:rPr>
              <a:t>Community Oncology Alliance  </a:t>
            </a:r>
            <a:r>
              <a:rPr lang="de-DE" sz="675" b="0" i="0">
                <a:solidFill>
                  <a:schemeClr val="bg1"/>
                </a:solidFill>
                <a:latin typeface="Open Sans"/>
                <a:cs typeface="Open Sans"/>
              </a:rPr>
              <a:t>©  </a:t>
            </a:r>
            <a:r>
              <a:rPr lang="en-US" sz="675" b="0" i="0">
                <a:solidFill>
                  <a:schemeClr val="bg1"/>
                </a:solidFill>
                <a:latin typeface="Open Sans"/>
                <a:cs typeface="Open Sans"/>
              </a:rPr>
              <a:t>www.CommunityOncology.org    | </a:t>
            </a:r>
          </a:p>
        </p:txBody>
      </p:sp>
      <p:sp>
        <p:nvSpPr>
          <p:cNvPr id="14" name="Text Placeholder 13"/>
          <p:cNvSpPr>
            <a:spLocks noGrp="1"/>
          </p:cNvSpPr>
          <p:nvPr>
            <p:ph type="body" sz="quarter" idx="14" hasCustomPrompt="1"/>
          </p:nvPr>
        </p:nvSpPr>
        <p:spPr>
          <a:xfrm>
            <a:off x="822722" y="4011217"/>
            <a:ext cx="6828234" cy="745331"/>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p>
          <a:p>
            <a:pPr lvl="0"/>
            <a:endParaRPr lang="en-US" dirty="0"/>
          </a:p>
          <a:p>
            <a:pPr lvl="0"/>
            <a:r>
              <a:rPr lang="en-US" dirty="0"/>
              <a:t>Date</a:t>
            </a:r>
          </a:p>
          <a:p>
            <a:pPr lvl="0"/>
            <a:endParaRPr lang="en-US" dirty="0"/>
          </a:p>
        </p:txBody>
      </p:sp>
      <p:sp>
        <p:nvSpPr>
          <p:cNvPr id="4" name="Oval 3">
            <a:extLst>
              <a:ext uri="{FF2B5EF4-FFF2-40B4-BE49-F238E27FC236}">
                <a16:creationId xmlns:a16="http://schemas.microsoft.com/office/drawing/2014/main" id="{C8C02AE2-E10D-3E42-AE22-25D53C426FA7}"/>
              </a:ext>
            </a:extLst>
          </p:cNvPr>
          <p:cNvSpPr>
            <a:spLocks noChangeAspect="1"/>
          </p:cNvSpPr>
          <p:nvPr userDrawn="1"/>
        </p:nvSpPr>
        <p:spPr>
          <a:xfrm>
            <a:off x="6023445" y="798353"/>
            <a:ext cx="3429000" cy="3429000"/>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a:extLst>
              <a:ext uri="{FF2B5EF4-FFF2-40B4-BE49-F238E27FC236}">
                <a16:creationId xmlns:a16="http://schemas.microsoft.com/office/drawing/2014/main" id="{C3775FCE-E848-8641-B5ED-764D3ECEE40A}"/>
              </a:ext>
            </a:extLst>
          </p:cNvPr>
          <p:cNvPicPr>
            <a:picLocks noChangeAspect="1"/>
          </p:cNvPicPr>
          <p:nvPr userDrawn="1"/>
        </p:nvPicPr>
        <p:blipFill>
          <a:blip r:embed="rId2" cstate="screen">
            <a:alphaModFix amt="11000"/>
            <a:extLst>
              <a:ext uri="{28A0092B-C50C-407E-A947-70E740481C1C}">
                <a14:useLocalDpi xmlns:a14="http://schemas.microsoft.com/office/drawing/2010/main"/>
              </a:ext>
            </a:extLst>
          </a:blip>
          <a:stretch>
            <a:fillRect/>
          </a:stretch>
        </p:blipFill>
        <p:spPr>
          <a:xfrm>
            <a:off x="6023445" y="798353"/>
            <a:ext cx="3429000" cy="3429000"/>
          </a:xfrm>
          <a:prstGeom prst="rect">
            <a:avLst/>
          </a:prstGeom>
        </p:spPr>
      </p:pic>
      <p:sp>
        <p:nvSpPr>
          <p:cNvPr id="3" name="Subtitle 2">
            <a:extLst>
              <a:ext uri="{FF2B5EF4-FFF2-40B4-BE49-F238E27FC236}">
                <a16:creationId xmlns:a16="http://schemas.microsoft.com/office/drawing/2014/main" id="{A2C688CB-A7E0-8E4F-A7D8-50CFEA320E68}"/>
              </a:ext>
            </a:extLst>
          </p:cNvPr>
          <p:cNvSpPr>
            <a:spLocks noGrp="1"/>
          </p:cNvSpPr>
          <p:nvPr>
            <p:ph type="subTitle" idx="1" hasCustomPrompt="1"/>
          </p:nvPr>
        </p:nvSpPr>
        <p:spPr>
          <a:xfrm>
            <a:off x="823088" y="2462659"/>
            <a:ext cx="8007423" cy="995354"/>
          </a:xfrm>
          <a:prstGeom prst="rect">
            <a:avLst/>
          </a:prstGeom>
        </p:spPr>
        <p:txBody>
          <a:bodyPr>
            <a:noAutofit/>
          </a:bodyPr>
          <a:lstStyle>
            <a:lvl1pPr marL="0" indent="0" algn="l">
              <a:buNone/>
              <a:defRPr sz="2100" b="0" i="1">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7" name="Text Placeholder 6"/>
          <p:cNvSpPr>
            <a:spLocks noGrp="1"/>
          </p:cNvSpPr>
          <p:nvPr>
            <p:ph type="body" sz="quarter" idx="13" hasCustomPrompt="1"/>
          </p:nvPr>
        </p:nvSpPr>
        <p:spPr>
          <a:xfrm>
            <a:off x="823088" y="629873"/>
            <a:ext cx="7983000" cy="1600428"/>
          </a:xfrm>
        </p:spPr>
        <p:txBody>
          <a:bodyPr tIns="0" bIns="91440" anchor="b" anchorCtr="0"/>
          <a:lstStyle>
            <a:lvl1pPr marL="0" indent="0">
              <a:lnSpc>
                <a:spcPts val="3300"/>
              </a:lnSpc>
              <a:buFontTx/>
              <a:buNone/>
              <a:defRPr sz="3300" b="1" i="0" spc="-75">
                <a:solidFill>
                  <a:srgbClr val="FFFFFF"/>
                </a:solidFill>
                <a:latin typeface="Open Sans"/>
                <a:cs typeface="Open Sans"/>
              </a:defRPr>
            </a:lvl1pPr>
          </a:lstStyle>
          <a:p>
            <a:pPr lvl="0"/>
            <a:r>
              <a:rPr lang="en-US" dirty="0"/>
              <a:t>Title</a:t>
            </a:r>
          </a:p>
        </p:txBody>
      </p:sp>
      <p:sp>
        <p:nvSpPr>
          <p:cNvPr id="11" name="Rectangle 10"/>
          <p:cNvSpPr/>
          <p:nvPr userDrawn="1"/>
        </p:nvSpPr>
        <p:spPr>
          <a:xfrm>
            <a:off x="823087" y="2348358"/>
            <a:ext cx="8320913" cy="20574"/>
          </a:xfrm>
          <a:prstGeom prst="rect">
            <a:avLst/>
          </a:prstGeom>
          <a:gradFill>
            <a:gsLst>
              <a:gs pos="0">
                <a:schemeClr val="bg1"/>
              </a:gs>
              <a:gs pos="74000">
                <a:schemeClr val="bg1">
                  <a:alpha val="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22299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ngle Column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8" name="Text Placeholder 7"/>
          <p:cNvSpPr>
            <a:spLocks noGrp="1"/>
          </p:cNvSpPr>
          <p:nvPr>
            <p:ph type="body" sz="quarter" idx="13" hasCustomPrompt="1"/>
          </p:nvPr>
        </p:nvSpPr>
        <p:spPr>
          <a:xfrm>
            <a:off x="454605" y="728521"/>
            <a:ext cx="8149126" cy="283649"/>
          </a:xfrm>
          <a:prstGeom prst="rect">
            <a:avLst/>
          </a:prstGeom>
        </p:spPr>
        <p:txBody>
          <a:bodyPr lIns="82058" tIns="41029" rIns="82058" bIns="41029"/>
          <a:lstStyle>
            <a:lvl1pPr marL="0" indent="0">
              <a:buNone/>
              <a:defRPr sz="1350" cap="all" spc="0">
                <a:latin typeface="Arial" pitchFamily="34" charset="0"/>
                <a:cs typeface="Arial" pitchFamily="34" charset="0"/>
              </a:defRPr>
            </a:lvl1pPr>
          </a:lstStyle>
          <a:p>
            <a:pPr lvl="0"/>
            <a:r>
              <a:rPr lang="en-US"/>
              <a:t>CLICK TO EDIT SUBTITLE</a:t>
            </a:r>
          </a:p>
        </p:txBody>
      </p:sp>
      <p:sp>
        <p:nvSpPr>
          <p:cNvPr id="7" name="Content Placeholder 8"/>
          <p:cNvSpPr>
            <a:spLocks noGrp="1"/>
          </p:cNvSpPr>
          <p:nvPr>
            <p:ph sz="quarter" idx="15" hasCustomPrompt="1"/>
          </p:nvPr>
        </p:nvSpPr>
        <p:spPr>
          <a:xfrm>
            <a:off x="487608" y="4363156"/>
            <a:ext cx="6372877" cy="449375"/>
          </a:xfrm>
          <a:prstGeom prst="rect">
            <a:avLst/>
          </a:prstGeom>
        </p:spPr>
        <p:txBody>
          <a:bodyPr lIns="91440" anchor="b" anchorCtr="0"/>
          <a:lstStyle>
            <a:lvl1pPr marL="102870" marR="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lang="en-US" sz="675" kern="0" baseline="0" dirty="0" smtClean="0">
                <a:solidFill>
                  <a:schemeClr val="tx1"/>
                </a:solidFill>
                <a:latin typeface="Arial" pitchFamily="34" charset="0"/>
                <a:ea typeface="+mn-ea"/>
                <a:cs typeface="Arial" pitchFamily="34" charset="0"/>
              </a:defRPr>
            </a:lvl1pPr>
            <a:lvl2pPr marL="517922" indent="-175022">
              <a:spcBef>
                <a:spcPts val="0"/>
              </a:spcBef>
              <a:spcAft>
                <a:spcPts val="750"/>
              </a:spcAft>
              <a:buClr>
                <a:schemeClr val="accent2"/>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85800" indent="-167879">
              <a:spcBef>
                <a:spcPts val="0"/>
              </a:spcBef>
              <a:spcAft>
                <a:spcPts val="750"/>
              </a:spcAft>
              <a:buClr>
                <a:schemeClr val="accent2"/>
              </a:buClr>
              <a:buFont typeface="Arial" pitchFamily="34" charset="0"/>
              <a:buChar char="−"/>
              <a:defRPr sz="1350"/>
            </a:lvl3pPr>
            <a:lvl4pPr marL="860822" indent="-175022">
              <a:spcBef>
                <a:spcPts val="0"/>
              </a:spcBef>
              <a:spcAft>
                <a:spcPts val="750"/>
              </a:spcAft>
              <a:buClr>
                <a:schemeClr val="accent2"/>
              </a:buClr>
              <a:buFont typeface="Arial" pitchFamily="34" charset="0"/>
              <a:buChar char="»"/>
              <a:defRPr sz="1350"/>
            </a:lvl4pPr>
            <a:lvl5pPr marL="1028700" indent="-167879">
              <a:spcBef>
                <a:spcPts val="0"/>
              </a:spcBef>
              <a:spcAft>
                <a:spcPts val="750"/>
              </a:spcAft>
              <a:buClr>
                <a:schemeClr val="accent2"/>
              </a:buClr>
              <a:buFont typeface="Wingdings" pitchFamily="2" charset="2"/>
              <a:buChar char="§"/>
              <a:defRPr sz="1350"/>
            </a:lvl5pPr>
          </a:lstStyle>
          <a:p>
            <a:pPr lvl="0"/>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endParaRPr lang="en-US"/>
          </a:p>
        </p:txBody>
      </p:sp>
      <p:sp>
        <p:nvSpPr>
          <p:cNvPr id="12" name="Content Placeholder 8"/>
          <p:cNvSpPr>
            <a:spLocks noGrp="1"/>
          </p:cNvSpPr>
          <p:nvPr>
            <p:ph sz="quarter" idx="14"/>
          </p:nvPr>
        </p:nvSpPr>
        <p:spPr>
          <a:xfrm>
            <a:off x="460377" y="1099640"/>
            <a:ext cx="8157748" cy="3263511"/>
          </a:xfrm>
          <a:prstGeom prst="rect">
            <a:avLst/>
          </a:prstGeom>
        </p:spPr>
        <p:txBody>
          <a:bodyPr lIns="82058" tIns="41029" rIns="82058" bIns="41029"/>
          <a:lstStyle>
            <a:lvl1pPr marL="185166" indent="-185166"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20D6B79-0DBF-4206-94D2-35E9DD58F1E7}"/>
              </a:ext>
            </a:extLst>
          </p:cNvPr>
          <p:cNvSpPr>
            <a:spLocks noGrp="1"/>
          </p:cNvSpPr>
          <p:nvPr>
            <p:ph type="sldNum" sz="quarter" idx="4"/>
          </p:nvPr>
        </p:nvSpPr>
        <p:spPr>
          <a:xfrm>
            <a:off x="8422640" y="4642422"/>
            <a:ext cx="454187" cy="273844"/>
          </a:xfrm>
          <a:prstGeom prst="rect">
            <a:avLst/>
          </a:prstGeom>
        </p:spPr>
        <p:txBody>
          <a:bodyPr vert="horz" lIns="91407" tIns="45704" rIns="91407" bIns="45704" rtlCol="0" anchor="ctr"/>
          <a:lstStyle>
            <a:lvl1pPr algn="l">
              <a:defRPr sz="975">
                <a:solidFill>
                  <a:schemeClr val="bg1">
                    <a:lumMod val="50000"/>
                  </a:schemeClr>
                </a:solidFill>
                <a:latin typeface="Helvetica 55 Roman"/>
              </a:defRPr>
            </a:lvl1pPr>
          </a:lstStyle>
          <a:p>
            <a:fld id="{1046E0F0-A629-AF47-82DD-3B28C859BC11}" type="slidenum">
              <a:rPr lang="en-US" smtClean="0"/>
              <a:pPr/>
              <a:t>‹#›</a:t>
            </a:fld>
            <a:endParaRPr lang="en-US"/>
          </a:p>
        </p:txBody>
      </p:sp>
    </p:spTree>
    <p:extLst>
      <p:ext uri="{BB962C8B-B14F-4D97-AF65-F5344CB8AC3E}">
        <p14:creationId xmlns:p14="http://schemas.microsoft.com/office/powerpoint/2010/main" val="2860034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ngle Column_Sentence_no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8" name="Text Placeholder 7"/>
          <p:cNvSpPr>
            <a:spLocks noGrp="1"/>
          </p:cNvSpPr>
          <p:nvPr>
            <p:ph type="body" sz="quarter" idx="13" hasCustomPrompt="1"/>
          </p:nvPr>
        </p:nvSpPr>
        <p:spPr>
          <a:xfrm>
            <a:off x="454605" y="728521"/>
            <a:ext cx="8149126" cy="283649"/>
          </a:xfrm>
          <a:prstGeom prst="rect">
            <a:avLst/>
          </a:prstGeom>
        </p:spPr>
        <p:txBody>
          <a:bodyPr lIns="82058" tIns="41029" rIns="82058" bIns="41029"/>
          <a:lstStyle>
            <a:lvl1pPr marL="0" indent="0">
              <a:buNone/>
              <a:defRPr sz="1350" cap="none" spc="0">
                <a:latin typeface="Arial" pitchFamily="34" charset="0"/>
                <a:cs typeface="Arial" pitchFamily="34" charset="0"/>
              </a:defRPr>
            </a:lvl1pPr>
          </a:lstStyle>
          <a:p>
            <a:pPr lvl="0"/>
            <a:r>
              <a:rPr lang="en-US"/>
              <a:t>Click to edit sentence.</a:t>
            </a:r>
          </a:p>
        </p:txBody>
      </p:sp>
      <p:sp>
        <p:nvSpPr>
          <p:cNvPr id="9" name="Content Placeholder 8"/>
          <p:cNvSpPr>
            <a:spLocks noGrp="1"/>
          </p:cNvSpPr>
          <p:nvPr>
            <p:ph sz="quarter" idx="14"/>
          </p:nvPr>
        </p:nvSpPr>
        <p:spPr>
          <a:xfrm>
            <a:off x="460377" y="1099640"/>
            <a:ext cx="8157748" cy="3323048"/>
          </a:xfrm>
          <a:prstGeom prst="rect">
            <a:avLst/>
          </a:prstGeom>
        </p:spPr>
        <p:txBody>
          <a:bodyPr lIns="82058" tIns="41029" rIns="82058" bIns="41029"/>
          <a:lstStyle>
            <a:lvl1pPr marL="185166" indent="-185166"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2D0C83B-1969-4E23-ADCB-6553B59C8DDC}"/>
              </a:ext>
            </a:extLst>
          </p:cNvPr>
          <p:cNvSpPr>
            <a:spLocks noGrp="1"/>
          </p:cNvSpPr>
          <p:nvPr>
            <p:ph type="sldNum" sz="quarter" idx="4"/>
          </p:nvPr>
        </p:nvSpPr>
        <p:spPr>
          <a:xfrm>
            <a:off x="8422640" y="4642422"/>
            <a:ext cx="454187" cy="273844"/>
          </a:xfrm>
          <a:prstGeom prst="rect">
            <a:avLst/>
          </a:prstGeom>
        </p:spPr>
        <p:txBody>
          <a:bodyPr vert="horz" lIns="91407" tIns="45704" rIns="91407" bIns="45704" rtlCol="0" anchor="ctr"/>
          <a:lstStyle>
            <a:lvl1pPr algn="l">
              <a:defRPr sz="975">
                <a:solidFill>
                  <a:schemeClr val="bg1">
                    <a:lumMod val="50000"/>
                  </a:schemeClr>
                </a:solidFill>
                <a:latin typeface="Helvetica 55 Roman"/>
              </a:defRPr>
            </a:lvl1pPr>
          </a:lstStyle>
          <a:p>
            <a:fld id="{1046E0F0-A629-AF47-82DD-3B28C859BC11}" type="slidenum">
              <a:rPr lang="en-US" smtClean="0"/>
              <a:pPr/>
              <a:t>‹#›</a:t>
            </a:fld>
            <a:endParaRPr lang="en-US"/>
          </a:p>
        </p:txBody>
      </p:sp>
    </p:spTree>
    <p:extLst>
      <p:ext uri="{BB962C8B-B14F-4D97-AF65-F5344CB8AC3E}">
        <p14:creationId xmlns:p14="http://schemas.microsoft.com/office/powerpoint/2010/main" val="224420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ingle Column_Sentence_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8" name="Text Placeholder 7"/>
          <p:cNvSpPr>
            <a:spLocks noGrp="1"/>
          </p:cNvSpPr>
          <p:nvPr>
            <p:ph type="body" sz="quarter" idx="13" hasCustomPrompt="1"/>
          </p:nvPr>
        </p:nvSpPr>
        <p:spPr>
          <a:xfrm>
            <a:off x="454605" y="728521"/>
            <a:ext cx="8149126" cy="283649"/>
          </a:xfrm>
          <a:prstGeom prst="rect">
            <a:avLst/>
          </a:prstGeom>
        </p:spPr>
        <p:txBody>
          <a:bodyPr lIns="82058" tIns="41029" rIns="82058" bIns="41029"/>
          <a:lstStyle>
            <a:lvl1pPr marL="0" indent="0">
              <a:buNone/>
              <a:defRPr sz="1350" cap="none" spc="0" baseline="0">
                <a:latin typeface="Arial" pitchFamily="34" charset="0"/>
                <a:cs typeface="Arial" pitchFamily="34" charset="0"/>
              </a:defRPr>
            </a:lvl1pPr>
          </a:lstStyle>
          <a:p>
            <a:pPr lvl="0"/>
            <a:r>
              <a:rPr lang="en-US"/>
              <a:t>Click to edit sentence.</a:t>
            </a:r>
          </a:p>
        </p:txBody>
      </p:sp>
      <p:sp>
        <p:nvSpPr>
          <p:cNvPr id="7" name="Content Placeholder 8"/>
          <p:cNvSpPr>
            <a:spLocks noGrp="1"/>
          </p:cNvSpPr>
          <p:nvPr>
            <p:ph sz="quarter" idx="15" hasCustomPrompt="1"/>
          </p:nvPr>
        </p:nvSpPr>
        <p:spPr>
          <a:xfrm>
            <a:off x="487608" y="4363152"/>
            <a:ext cx="6372877" cy="449376"/>
          </a:xfrm>
          <a:prstGeom prst="rect">
            <a:avLst/>
          </a:prstGeom>
        </p:spPr>
        <p:txBody>
          <a:bodyPr lIns="91440" anchor="b" anchorCtr="0"/>
          <a:lstStyle>
            <a:lvl1pPr marL="102870" marR="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lang="en-US" sz="675" kern="0" baseline="0" dirty="0" smtClean="0">
                <a:solidFill>
                  <a:schemeClr val="tx1"/>
                </a:solidFill>
                <a:latin typeface="Arial" pitchFamily="34" charset="0"/>
                <a:ea typeface="+mn-ea"/>
                <a:cs typeface="Arial" pitchFamily="34" charset="0"/>
              </a:defRPr>
            </a:lvl1pPr>
            <a:lvl2pPr marL="517922" indent="-175022">
              <a:spcBef>
                <a:spcPts val="0"/>
              </a:spcBef>
              <a:spcAft>
                <a:spcPts val="750"/>
              </a:spcAft>
              <a:buClr>
                <a:schemeClr val="accent2"/>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85800" indent="-167879">
              <a:spcBef>
                <a:spcPts val="0"/>
              </a:spcBef>
              <a:spcAft>
                <a:spcPts val="750"/>
              </a:spcAft>
              <a:buClr>
                <a:schemeClr val="accent2"/>
              </a:buClr>
              <a:buFont typeface="Arial" pitchFamily="34" charset="0"/>
              <a:buChar char="−"/>
              <a:defRPr sz="1350"/>
            </a:lvl3pPr>
            <a:lvl4pPr marL="860822" indent="-175022">
              <a:spcBef>
                <a:spcPts val="0"/>
              </a:spcBef>
              <a:spcAft>
                <a:spcPts val="750"/>
              </a:spcAft>
              <a:buClr>
                <a:schemeClr val="accent2"/>
              </a:buClr>
              <a:buFont typeface="Arial" pitchFamily="34" charset="0"/>
              <a:buChar char="»"/>
              <a:defRPr sz="1350"/>
            </a:lvl4pPr>
            <a:lvl5pPr marL="1028700" indent="-167879">
              <a:spcBef>
                <a:spcPts val="0"/>
              </a:spcBef>
              <a:spcAft>
                <a:spcPts val="750"/>
              </a:spcAft>
              <a:buClr>
                <a:schemeClr val="accent2"/>
              </a:buClr>
              <a:buFont typeface="Wingdings" pitchFamily="2" charset="2"/>
              <a:buChar char="§"/>
              <a:defRPr sz="1350"/>
            </a:lvl5pPr>
          </a:lstStyle>
          <a:p>
            <a:pPr lvl="0"/>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endParaRPr lang="en-US"/>
          </a:p>
        </p:txBody>
      </p:sp>
      <p:sp>
        <p:nvSpPr>
          <p:cNvPr id="12" name="Content Placeholder 8"/>
          <p:cNvSpPr>
            <a:spLocks noGrp="1"/>
          </p:cNvSpPr>
          <p:nvPr>
            <p:ph sz="quarter" idx="14"/>
          </p:nvPr>
        </p:nvSpPr>
        <p:spPr>
          <a:xfrm>
            <a:off x="460377" y="1099640"/>
            <a:ext cx="8157748" cy="3263511"/>
          </a:xfrm>
          <a:prstGeom prst="rect">
            <a:avLst/>
          </a:prstGeom>
        </p:spPr>
        <p:txBody>
          <a:bodyPr lIns="82058" tIns="41029" rIns="82058" bIns="41029"/>
          <a:lstStyle>
            <a:lvl1pPr marL="185166" indent="-185166"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727AEB83-3F7A-43B1-AF02-FDCDDD8070E8}"/>
              </a:ext>
            </a:extLst>
          </p:cNvPr>
          <p:cNvSpPr>
            <a:spLocks noGrp="1"/>
          </p:cNvSpPr>
          <p:nvPr>
            <p:ph type="sldNum" sz="quarter" idx="4"/>
          </p:nvPr>
        </p:nvSpPr>
        <p:spPr>
          <a:xfrm>
            <a:off x="8422640" y="4642422"/>
            <a:ext cx="454187" cy="273844"/>
          </a:xfrm>
          <a:prstGeom prst="rect">
            <a:avLst/>
          </a:prstGeom>
        </p:spPr>
        <p:txBody>
          <a:bodyPr vert="horz" lIns="91407" tIns="45704" rIns="91407" bIns="45704" rtlCol="0" anchor="ctr"/>
          <a:lstStyle>
            <a:lvl1pPr algn="l">
              <a:defRPr sz="975">
                <a:solidFill>
                  <a:schemeClr val="bg1">
                    <a:lumMod val="50000"/>
                  </a:schemeClr>
                </a:solidFill>
                <a:latin typeface="Helvetica 55 Roman"/>
              </a:defRPr>
            </a:lvl1pPr>
          </a:lstStyle>
          <a:p>
            <a:fld id="{1046E0F0-A629-AF47-82DD-3B28C859BC11}" type="slidenum">
              <a:rPr lang="en-US" smtClean="0"/>
              <a:pPr/>
              <a:t>‹#›</a:t>
            </a:fld>
            <a:endParaRPr lang="en-US"/>
          </a:p>
        </p:txBody>
      </p:sp>
    </p:spTree>
    <p:extLst>
      <p:ext uri="{BB962C8B-B14F-4D97-AF65-F5344CB8AC3E}">
        <p14:creationId xmlns:p14="http://schemas.microsoft.com/office/powerpoint/2010/main" val="2518669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ingle Column No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7" name="Content Placeholder 8"/>
          <p:cNvSpPr>
            <a:spLocks noGrp="1"/>
          </p:cNvSpPr>
          <p:nvPr>
            <p:ph sz="quarter" idx="15"/>
          </p:nvPr>
        </p:nvSpPr>
        <p:spPr>
          <a:xfrm>
            <a:off x="460377" y="742430"/>
            <a:ext cx="8157748" cy="3680256"/>
          </a:xfrm>
          <a:prstGeom prst="rect">
            <a:avLst/>
          </a:prstGeom>
        </p:spPr>
        <p:txBody>
          <a:bodyPr lIns="82058" tIns="41029" rIns="82058" bIns="41029"/>
          <a:lstStyle>
            <a:lvl1pPr marL="185166" indent="-185166"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202581B-4A10-47B7-ACCC-66A03BCCF5E9}"/>
              </a:ext>
            </a:extLst>
          </p:cNvPr>
          <p:cNvSpPr>
            <a:spLocks noGrp="1"/>
          </p:cNvSpPr>
          <p:nvPr>
            <p:ph type="sldNum" sz="quarter" idx="4"/>
          </p:nvPr>
        </p:nvSpPr>
        <p:spPr>
          <a:xfrm>
            <a:off x="8422640" y="4642422"/>
            <a:ext cx="454187" cy="273844"/>
          </a:xfrm>
          <a:prstGeom prst="rect">
            <a:avLst/>
          </a:prstGeom>
        </p:spPr>
        <p:txBody>
          <a:bodyPr vert="horz" lIns="91407" tIns="45704" rIns="91407" bIns="45704" rtlCol="0" anchor="ctr"/>
          <a:lstStyle>
            <a:lvl1pPr algn="l">
              <a:defRPr sz="975">
                <a:solidFill>
                  <a:schemeClr val="bg1">
                    <a:lumMod val="50000"/>
                  </a:schemeClr>
                </a:solidFill>
                <a:latin typeface="Helvetica 55 Roman"/>
              </a:defRPr>
            </a:lvl1pPr>
          </a:lstStyle>
          <a:p>
            <a:fld id="{1046E0F0-A629-AF47-82DD-3B28C859BC11}" type="slidenum">
              <a:rPr lang="en-US" smtClean="0"/>
              <a:pPr/>
              <a:t>‹#›</a:t>
            </a:fld>
            <a:endParaRPr lang="en-US"/>
          </a:p>
        </p:txBody>
      </p:sp>
    </p:spTree>
    <p:extLst>
      <p:ext uri="{BB962C8B-B14F-4D97-AF65-F5344CB8AC3E}">
        <p14:creationId xmlns:p14="http://schemas.microsoft.com/office/powerpoint/2010/main" val="2045358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ngle Column No Subhead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7" name="Content Placeholder 8"/>
          <p:cNvSpPr>
            <a:spLocks noGrp="1"/>
          </p:cNvSpPr>
          <p:nvPr>
            <p:ph sz="quarter" idx="16"/>
          </p:nvPr>
        </p:nvSpPr>
        <p:spPr>
          <a:xfrm>
            <a:off x="460377" y="742430"/>
            <a:ext cx="8157748" cy="3646236"/>
          </a:xfrm>
          <a:prstGeom prst="rect">
            <a:avLst/>
          </a:prstGeom>
        </p:spPr>
        <p:txBody>
          <a:bodyPr lIns="82058" tIns="41029" rIns="82058" bIns="41029"/>
          <a:lstStyle>
            <a:lvl1pPr marL="185166" indent="-185166"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p:cNvSpPr>
            <a:spLocks noGrp="1"/>
          </p:cNvSpPr>
          <p:nvPr>
            <p:ph sz="quarter" idx="15" hasCustomPrompt="1"/>
          </p:nvPr>
        </p:nvSpPr>
        <p:spPr>
          <a:xfrm>
            <a:off x="487608" y="4387663"/>
            <a:ext cx="6372877" cy="424865"/>
          </a:xfrm>
          <a:prstGeom prst="rect">
            <a:avLst/>
          </a:prstGeom>
        </p:spPr>
        <p:txBody>
          <a:bodyPr lIns="91440" anchor="b" anchorCtr="0"/>
          <a:lstStyle>
            <a:lvl1pPr marL="102870" marR="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lang="en-US" sz="675" kern="0" baseline="0" dirty="0" smtClean="0">
                <a:solidFill>
                  <a:schemeClr val="tx1"/>
                </a:solidFill>
                <a:latin typeface="Arial" pitchFamily="34" charset="0"/>
                <a:ea typeface="+mn-ea"/>
                <a:cs typeface="Arial" pitchFamily="34" charset="0"/>
              </a:defRPr>
            </a:lvl1pPr>
            <a:lvl2pPr marL="517922" indent="-175022">
              <a:spcBef>
                <a:spcPts val="0"/>
              </a:spcBef>
              <a:spcAft>
                <a:spcPts val="750"/>
              </a:spcAft>
              <a:buClr>
                <a:schemeClr val="accent2"/>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85800" indent="-167879">
              <a:spcBef>
                <a:spcPts val="0"/>
              </a:spcBef>
              <a:spcAft>
                <a:spcPts val="750"/>
              </a:spcAft>
              <a:buClr>
                <a:schemeClr val="accent2"/>
              </a:buClr>
              <a:buFont typeface="Arial" pitchFamily="34" charset="0"/>
              <a:buChar char="−"/>
              <a:defRPr sz="1350"/>
            </a:lvl3pPr>
            <a:lvl4pPr marL="860822" indent="-175022">
              <a:spcBef>
                <a:spcPts val="0"/>
              </a:spcBef>
              <a:spcAft>
                <a:spcPts val="750"/>
              </a:spcAft>
              <a:buClr>
                <a:schemeClr val="accent2"/>
              </a:buClr>
              <a:buFont typeface="Arial" pitchFamily="34" charset="0"/>
              <a:buChar char="»"/>
              <a:defRPr sz="1350"/>
            </a:lvl4pPr>
            <a:lvl5pPr marL="1028700" indent="-167879">
              <a:spcBef>
                <a:spcPts val="0"/>
              </a:spcBef>
              <a:spcAft>
                <a:spcPts val="750"/>
              </a:spcAft>
              <a:buClr>
                <a:schemeClr val="accent2"/>
              </a:buClr>
              <a:buFont typeface="Wingdings" pitchFamily="2" charset="2"/>
              <a:buChar char="§"/>
              <a:defRPr sz="1350"/>
            </a:lvl5pPr>
          </a:lstStyle>
          <a:p>
            <a:pPr lvl="0"/>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endParaRPr lang="en-US"/>
          </a:p>
        </p:txBody>
      </p:sp>
      <p:sp>
        <p:nvSpPr>
          <p:cNvPr id="9" name="Slide Number Placeholder 5">
            <a:extLst>
              <a:ext uri="{FF2B5EF4-FFF2-40B4-BE49-F238E27FC236}">
                <a16:creationId xmlns:a16="http://schemas.microsoft.com/office/drawing/2014/main" id="{29D68808-14B8-4BE2-ACD1-3B5FFA9D75AE}"/>
              </a:ext>
            </a:extLst>
          </p:cNvPr>
          <p:cNvSpPr>
            <a:spLocks noGrp="1"/>
          </p:cNvSpPr>
          <p:nvPr>
            <p:ph type="sldNum" sz="quarter" idx="4"/>
          </p:nvPr>
        </p:nvSpPr>
        <p:spPr>
          <a:xfrm>
            <a:off x="8422640" y="4642422"/>
            <a:ext cx="454187" cy="273844"/>
          </a:xfrm>
          <a:prstGeom prst="rect">
            <a:avLst/>
          </a:prstGeom>
        </p:spPr>
        <p:txBody>
          <a:bodyPr vert="horz" lIns="91407" tIns="45704" rIns="91407" bIns="45704" rtlCol="0" anchor="ctr"/>
          <a:lstStyle>
            <a:lvl1pPr algn="l">
              <a:defRPr sz="975">
                <a:solidFill>
                  <a:schemeClr val="bg1">
                    <a:lumMod val="50000"/>
                  </a:schemeClr>
                </a:solidFill>
                <a:latin typeface="Helvetica 55 Roman"/>
              </a:defRPr>
            </a:lvl1pPr>
          </a:lstStyle>
          <a:p>
            <a:fld id="{1046E0F0-A629-AF47-82DD-3B28C859BC11}" type="slidenum">
              <a:rPr lang="en-US" smtClean="0"/>
              <a:pPr/>
              <a:t>‹#›</a:t>
            </a:fld>
            <a:endParaRPr lang="en-US"/>
          </a:p>
        </p:txBody>
      </p:sp>
    </p:spTree>
    <p:extLst>
      <p:ext uri="{BB962C8B-B14F-4D97-AF65-F5344CB8AC3E}">
        <p14:creationId xmlns:p14="http://schemas.microsoft.com/office/powerpoint/2010/main" val="93862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2"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7" name="Text Placeholder 7"/>
          <p:cNvSpPr>
            <a:spLocks noGrp="1"/>
          </p:cNvSpPr>
          <p:nvPr>
            <p:ph type="body" sz="quarter" idx="13" hasCustomPrompt="1"/>
          </p:nvPr>
        </p:nvSpPr>
        <p:spPr>
          <a:xfrm>
            <a:off x="454605" y="728521"/>
            <a:ext cx="3862018" cy="283649"/>
          </a:xfrm>
          <a:prstGeom prst="rect">
            <a:avLst/>
          </a:prstGeom>
        </p:spPr>
        <p:txBody>
          <a:bodyPr lIns="82058" tIns="41029" rIns="82058" bIns="41029"/>
          <a:lstStyle>
            <a:lvl1pPr marL="0" indent="0">
              <a:spcBef>
                <a:spcPts val="0"/>
              </a:spcBef>
              <a:buNone/>
              <a:defRPr sz="1350" cap="all" spc="0">
                <a:latin typeface="Arial" pitchFamily="34" charset="0"/>
                <a:cs typeface="Arial" pitchFamily="34" charset="0"/>
              </a:defRPr>
            </a:lvl1pPr>
          </a:lstStyle>
          <a:p>
            <a:pPr lvl="0"/>
            <a:r>
              <a:rPr lang="en-US"/>
              <a:t>CLICK TO EDIT SUBTITLE</a:t>
            </a:r>
          </a:p>
        </p:txBody>
      </p:sp>
      <p:sp>
        <p:nvSpPr>
          <p:cNvPr id="8" name="Content Placeholder 8"/>
          <p:cNvSpPr>
            <a:spLocks noGrp="1"/>
          </p:cNvSpPr>
          <p:nvPr>
            <p:ph sz="quarter" idx="14"/>
          </p:nvPr>
        </p:nvSpPr>
        <p:spPr>
          <a:xfrm>
            <a:off x="460376" y="1099644"/>
            <a:ext cx="3871479" cy="3306037"/>
          </a:xfrm>
          <a:prstGeom prst="rect">
            <a:avLst/>
          </a:prstGeom>
        </p:spPr>
        <p:txBody>
          <a:bodyPr lIns="82058" tIns="41029" rIns="82058" bIns="41029"/>
          <a:lstStyle>
            <a:lvl1pPr marL="185166" indent="-185166"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p:cNvSpPr>
            <a:spLocks noGrp="1"/>
          </p:cNvSpPr>
          <p:nvPr>
            <p:ph type="body" sz="quarter" idx="15" hasCustomPrompt="1"/>
          </p:nvPr>
        </p:nvSpPr>
        <p:spPr>
          <a:xfrm>
            <a:off x="4712568" y="728521"/>
            <a:ext cx="3862018" cy="283649"/>
          </a:xfrm>
          <a:prstGeom prst="rect">
            <a:avLst/>
          </a:prstGeom>
        </p:spPr>
        <p:txBody>
          <a:bodyPr lIns="82058" tIns="41029" rIns="82058" bIns="41029"/>
          <a:lstStyle>
            <a:lvl1pPr marL="0" indent="0">
              <a:spcBef>
                <a:spcPts val="0"/>
              </a:spcBef>
              <a:buNone/>
              <a:defRPr sz="1350" cap="all" spc="0">
                <a:latin typeface="Arial" pitchFamily="34" charset="0"/>
                <a:cs typeface="Arial" pitchFamily="34" charset="0"/>
              </a:defRPr>
            </a:lvl1pPr>
          </a:lstStyle>
          <a:p>
            <a:pPr lvl="0"/>
            <a:r>
              <a:rPr lang="en-US"/>
              <a:t>CLICK TO EDIT SUBTITLE</a:t>
            </a:r>
          </a:p>
        </p:txBody>
      </p:sp>
      <p:sp>
        <p:nvSpPr>
          <p:cNvPr id="12" name="Content Placeholder 8"/>
          <p:cNvSpPr>
            <a:spLocks noGrp="1"/>
          </p:cNvSpPr>
          <p:nvPr>
            <p:ph sz="quarter" idx="16"/>
          </p:nvPr>
        </p:nvSpPr>
        <p:spPr>
          <a:xfrm>
            <a:off x="4718342" y="1099644"/>
            <a:ext cx="3871479" cy="3297532"/>
          </a:xfrm>
          <a:prstGeom prst="rect">
            <a:avLst/>
          </a:prstGeom>
        </p:spPr>
        <p:txBody>
          <a:bodyPr lIns="82058" tIns="41029" rIns="82058" bIns="41029"/>
          <a:lstStyle>
            <a:lvl1pPr marL="185166" indent="-185166"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6E0D7CAA-3268-4F01-ABCF-C8BE34C6680E}"/>
              </a:ext>
            </a:extLst>
          </p:cNvPr>
          <p:cNvSpPr>
            <a:spLocks noGrp="1"/>
          </p:cNvSpPr>
          <p:nvPr>
            <p:ph type="sldNum" sz="quarter" idx="4"/>
          </p:nvPr>
        </p:nvSpPr>
        <p:spPr>
          <a:xfrm>
            <a:off x="8422640" y="4642422"/>
            <a:ext cx="454187" cy="273844"/>
          </a:xfrm>
          <a:prstGeom prst="rect">
            <a:avLst/>
          </a:prstGeom>
        </p:spPr>
        <p:txBody>
          <a:bodyPr vert="horz" lIns="91407" tIns="45704" rIns="91407" bIns="45704" rtlCol="0" anchor="ctr"/>
          <a:lstStyle>
            <a:lvl1pPr algn="l">
              <a:defRPr sz="975">
                <a:solidFill>
                  <a:schemeClr val="bg1">
                    <a:lumMod val="50000"/>
                  </a:schemeClr>
                </a:solidFill>
                <a:latin typeface="Helvetica 55 Roman"/>
              </a:defRPr>
            </a:lvl1pPr>
          </a:lstStyle>
          <a:p>
            <a:fld id="{1046E0F0-A629-AF47-82DD-3B28C859BC11}" type="slidenum">
              <a:rPr lang="en-US" smtClean="0"/>
              <a:pPr/>
              <a:t>‹#›</a:t>
            </a:fld>
            <a:endParaRPr lang="en-US"/>
          </a:p>
        </p:txBody>
      </p:sp>
    </p:spTree>
    <p:extLst>
      <p:ext uri="{BB962C8B-B14F-4D97-AF65-F5344CB8AC3E}">
        <p14:creationId xmlns:p14="http://schemas.microsoft.com/office/powerpoint/2010/main" val="1924526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with Sourc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2"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9" name="Text Placeholder 7"/>
          <p:cNvSpPr>
            <a:spLocks noGrp="1"/>
          </p:cNvSpPr>
          <p:nvPr>
            <p:ph type="body" sz="quarter" idx="13" hasCustomPrompt="1"/>
          </p:nvPr>
        </p:nvSpPr>
        <p:spPr>
          <a:xfrm>
            <a:off x="454605" y="728521"/>
            <a:ext cx="3862018" cy="283649"/>
          </a:xfrm>
          <a:prstGeom prst="rect">
            <a:avLst/>
          </a:prstGeom>
        </p:spPr>
        <p:txBody>
          <a:bodyPr lIns="82058" tIns="41029" rIns="82058" bIns="41029"/>
          <a:lstStyle>
            <a:lvl1pPr marL="0" indent="0">
              <a:spcBef>
                <a:spcPts val="0"/>
              </a:spcBef>
              <a:buNone/>
              <a:defRPr sz="1350" cap="all" spc="0">
                <a:latin typeface="Arial" pitchFamily="34" charset="0"/>
                <a:cs typeface="Arial" pitchFamily="34" charset="0"/>
              </a:defRPr>
            </a:lvl1pPr>
          </a:lstStyle>
          <a:p>
            <a:pPr lvl="0"/>
            <a:r>
              <a:rPr lang="en-US"/>
              <a:t>CLICK TO EDIT SUBTITLE</a:t>
            </a:r>
          </a:p>
        </p:txBody>
      </p:sp>
      <p:sp>
        <p:nvSpPr>
          <p:cNvPr id="10" name="Content Placeholder 8"/>
          <p:cNvSpPr>
            <a:spLocks noGrp="1"/>
          </p:cNvSpPr>
          <p:nvPr>
            <p:ph sz="quarter" idx="14"/>
          </p:nvPr>
        </p:nvSpPr>
        <p:spPr>
          <a:xfrm>
            <a:off x="460376" y="1099641"/>
            <a:ext cx="3871479" cy="3255006"/>
          </a:xfrm>
          <a:prstGeom prst="rect">
            <a:avLst/>
          </a:prstGeom>
        </p:spPr>
        <p:txBody>
          <a:bodyPr lIns="82058" tIns="41029" rIns="82058" bIns="41029"/>
          <a:lstStyle>
            <a:lvl1pPr marL="185166" indent="-185166"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p:cNvSpPr>
            <a:spLocks noGrp="1"/>
          </p:cNvSpPr>
          <p:nvPr>
            <p:ph type="body" sz="quarter" idx="15" hasCustomPrompt="1"/>
          </p:nvPr>
        </p:nvSpPr>
        <p:spPr>
          <a:xfrm>
            <a:off x="4712568" y="728521"/>
            <a:ext cx="3862018" cy="283649"/>
          </a:xfrm>
          <a:prstGeom prst="rect">
            <a:avLst/>
          </a:prstGeom>
        </p:spPr>
        <p:txBody>
          <a:bodyPr lIns="82058" tIns="41029" rIns="82058" bIns="41029"/>
          <a:lstStyle>
            <a:lvl1pPr marL="0" indent="0">
              <a:spcBef>
                <a:spcPts val="0"/>
              </a:spcBef>
              <a:buNone/>
              <a:defRPr sz="1350" cap="all" spc="0">
                <a:latin typeface="Arial" pitchFamily="34" charset="0"/>
                <a:cs typeface="Arial" pitchFamily="34" charset="0"/>
              </a:defRPr>
            </a:lvl1pPr>
          </a:lstStyle>
          <a:p>
            <a:pPr lvl="0"/>
            <a:r>
              <a:rPr lang="en-US"/>
              <a:t>CLICK TO EDIT SUBTITLE</a:t>
            </a:r>
          </a:p>
        </p:txBody>
      </p:sp>
      <p:sp>
        <p:nvSpPr>
          <p:cNvPr id="14" name="Content Placeholder 8"/>
          <p:cNvSpPr>
            <a:spLocks noGrp="1"/>
          </p:cNvSpPr>
          <p:nvPr>
            <p:ph sz="quarter" idx="16"/>
          </p:nvPr>
        </p:nvSpPr>
        <p:spPr>
          <a:xfrm>
            <a:off x="4718342" y="1099641"/>
            <a:ext cx="3871479" cy="3255006"/>
          </a:xfrm>
          <a:prstGeom prst="rect">
            <a:avLst/>
          </a:prstGeom>
        </p:spPr>
        <p:txBody>
          <a:bodyPr lIns="82058" tIns="41029" rIns="82058" bIns="41029"/>
          <a:lstStyle>
            <a:lvl1pPr marL="185166" indent="-185166"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p:cNvSpPr>
            <a:spLocks noGrp="1"/>
          </p:cNvSpPr>
          <p:nvPr>
            <p:ph sz="quarter" idx="17" hasCustomPrompt="1"/>
          </p:nvPr>
        </p:nvSpPr>
        <p:spPr>
          <a:xfrm>
            <a:off x="487608" y="4354651"/>
            <a:ext cx="6372877" cy="466010"/>
          </a:xfrm>
          <a:prstGeom prst="rect">
            <a:avLst/>
          </a:prstGeom>
        </p:spPr>
        <p:txBody>
          <a:bodyPr lIns="91440" anchor="b" anchorCtr="0"/>
          <a:lstStyle>
            <a:lvl1pPr marL="102870" marR="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lang="en-US" sz="675" kern="0" baseline="0" dirty="0" smtClean="0">
                <a:solidFill>
                  <a:schemeClr val="tx1"/>
                </a:solidFill>
                <a:latin typeface="Arial" pitchFamily="34" charset="0"/>
                <a:ea typeface="+mn-ea"/>
                <a:cs typeface="Arial" pitchFamily="34" charset="0"/>
              </a:defRPr>
            </a:lvl1pPr>
            <a:lvl2pPr marL="517922" indent="-175022">
              <a:spcBef>
                <a:spcPts val="0"/>
              </a:spcBef>
              <a:spcAft>
                <a:spcPts val="750"/>
              </a:spcAft>
              <a:buClr>
                <a:schemeClr val="accent2"/>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85800" indent="-167879">
              <a:spcBef>
                <a:spcPts val="0"/>
              </a:spcBef>
              <a:spcAft>
                <a:spcPts val="750"/>
              </a:spcAft>
              <a:buClr>
                <a:schemeClr val="accent2"/>
              </a:buClr>
              <a:buFont typeface="Arial" pitchFamily="34" charset="0"/>
              <a:buChar char="−"/>
              <a:defRPr sz="1350"/>
            </a:lvl3pPr>
            <a:lvl4pPr marL="860822" indent="-175022">
              <a:spcBef>
                <a:spcPts val="0"/>
              </a:spcBef>
              <a:spcAft>
                <a:spcPts val="750"/>
              </a:spcAft>
              <a:buClr>
                <a:schemeClr val="accent2"/>
              </a:buClr>
              <a:buFont typeface="Arial" pitchFamily="34" charset="0"/>
              <a:buChar char="»"/>
              <a:defRPr sz="1350"/>
            </a:lvl4pPr>
            <a:lvl5pPr marL="1028700" indent="-167879">
              <a:spcBef>
                <a:spcPts val="0"/>
              </a:spcBef>
              <a:spcAft>
                <a:spcPts val="750"/>
              </a:spcAft>
              <a:buClr>
                <a:schemeClr val="accent2"/>
              </a:buClr>
              <a:buFont typeface="Wingdings" pitchFamily="2" charset="2"/>
              <a:buChar char="§"/>
              <a:defRPr sz="1350"/>
            </a:lvl5pPr>
          </a:lstStyle>
          <a:p>
            <a:pPr lvl="0"/>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endParaRPr lang="en-US"/>
          </a:p>
        </p:txBody>
      </p:sp>
      <p:sp>
        <p:nvSpPr>
          <p:cNvPr id="12" name="Slide Number Placeholder 5">
            <a:extLst>
              <a:ext uri="{FF2B5EF4-FFF2-40B4-BE49-F238E27FC236}">
                <a16:creationId xmlns:a16="http://schemas.microsoft.com/office/drawing/2014/main" id="{006CE459-AE6A-4B98-A555-0F6324123E87}"/>
              </a:ext>
            </a:extLst>
          </p:cNvPr>
          <p:cNvSpPr>
            <a:spLocks noGrp="1"/>
          </p:cNvSpPr>
          <p:nvPr>
            <p:ph type="sldNum" sz="quarter" idx="4"/>
          </p:nvPr>
        </p:nvSpPr>
        <p:spPr>
          <a:xfrm>
            <a:off x="8422640" y="4642422"/>
            <a:ext cx="454187" cy="273844"/>
          </a:xfrm>
          <a:prstGeom prst="rect">
            <a:avLst/>
          </a:prstGeom>
        </p:spPr>
        <p:txBody>
          <a:bodyPr vert="horz" lIns="91407" tIns="45704" rIns="91407" bIns="45704" rtlCol="0" anchor="ctr"/>
          <a:lstStyle>
            <a:lvl1pPr algn="l">
              <a:defRPr sz="975">
                <a:solidFill>
                  <a:schemeClr val="bg1">
                    <a:lumMod val="50000"/>
                  </a:schemeClr>
                </a:solidFill>
                <a:latin typeface="Helvetica 55 Roman"/>
              </a:defRPr>
            </a:lvl1pPr>
          </a:lstStyle>
          <a:p>
            <a:fld id="{1046E0F0-A629-AF47-82DD-3B28C859BC11}" type="slidenum">
              <a:rPr lang="en-US" smtClean="0"/>
              <a:pPr/>
              <a:t>‹#›</a:t>
            </a:fld>
            <a:endParaRPr lang="en-US"/>
          </a:p>
        </p:txBody>
      </p:sp>
    </p:spTree>
    <p:extLst>
      <p:ext uri="{BB962C8B-B14F-4D97-AF65-F5344CB8AC3E}">
        <p14:creationId xmlns:p14="http://schemas.microsoft.com/office/powerpoint/2010/main" val="172362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 Subhead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2"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8" name="Content Placeholder 8"/>
          <p:cNvSpPr>
            <a:spLocks noGrp="1"/>
          </p:cNvSpPr>
          <p:nvPr>
            <p:ph sz="quarter" idx="14"/>
          </p:nvPr>
        </p:nvSpPr>
        <p:spPr>
          <a:xfrm>
            <a:off x="460376" y="742430"/>
            <a:ext cx="3871479" cy="3680256"/>
          </a:xfrm>
          <a:prstGeom prst="rect">
            <a:avLst/>
          </a:prstGeom>
        </p:spPr>
        <p:txBody>
          <a:bodyPr lIns="82058" tIns="41029" rIns="82058" bIns="41029"/>
          <a:lstStyle>
            <a:lvl1pPr marL="185166" indent="-185166"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8"/>
          <p:cNvSpPr>
            <a:spLocks noGrp="1"/>
          </p:cNvSpPr>
          <p:nvPr>
            <p:ph sz="quarter" idx="17"/>
          </p:nvPr>
        </p:nvSpPr>
        <p:spPr>
          <a:xfrm>
            <a:off x="4718342" y="742430"/>
            <a:ext cx="3871479" cy="3680256"/>
          </a:xfrm>
          <a:prstGeom prst="rect">
            <a:avLst/>
          </a:prstGeom>
        </p:spPr>
        <p:txBody>
          <a:bodyPr lIns="82058" tIns="41029" rIns="82058" bIns="41029"/>
          <a:lstStyle>
            <a:lvl1pPr marL="185166" indent="-185166"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9080AD94-342D-4D8C-8CD5-1911B0FED134}"/>
              </a:ext>
            </a:extLst>
          </p:cNvPr>
          <p:cNvSpPr>
            <a:spLocks noGrp="1"/>
          </p:cNvSpPr>
          <p:nvPr>
            <p:ph type="sldNum" sz="quarter" idx="4"/>
          </p:nvPr>
        </p:nvSpPr>
        <p:spPr>
          <a:xfrm>
            <a:off x="8422640" y="4642422"/>
            <a:ext cx="454187" cy="273844"/>
          </a:xfrm>
          <a:prstGeom prst="rect">
            <a:avLst/>
          </a:prstGeom>
        </p:spPr>
        <p:txBody>
          <a:bodyPr vert="horz" lIns="91407" tIns="45704" rIns="91407" bIns="45704" rtlCol="0" anchor="ctr"/>
          <a:lstStyle>
            <a:lvl1pPr algn="l">
              <a:defRPr sz="975">
                <a:solidFill>
                  <a:schemeClr val="bg1">
                    <a:lumMod val="50000"/>
                  </a:schemeClr>
                </a:solidFill>
                <a:latin typeface="Helvetica 55 Roman"/>
              </a:defRPr>
            </a:lvl1pPr>
          </a:lstStyle>
          <a:p>
            <a:fld id="{1046E0F0-A629-AF47-82DD-3B28C859BC11}" type="slidenum">
              <a:rPr lang="en-US" smtClean="0"/>
              <a:pPr/>
              <a:t>‹#›</a:t>
            </a:fld>
            <a:endParaRPr lang="en-US"/>
          </a:p>
        </p:txBody>
      </p:sp>
    </p:spTree>
    <p:extLst>
      <p:ext uri="{BB962C8B-B14F-4D97-AF65-F5344CB8AC3E}">
        <p14:creationId xmlns:p14="http://schemas.microsoft.com/office/powerpoint/2010/main" val="41541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with Source No Subhead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2"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5" name="Content Placeholder 8"/>
          <p:cNvSpPr>
            <a:spLocks noGrp="1"/>
          </p:cNvSpPr>
          <p:nvPr>
            <p:ph sz="quarter" idx="14"/>
          </p:nvPr>
        </p:nvSpPr>
        <p:spPr>
          <a:xfrm>
            <a:off x="460376" y="742430"/>
            <a:ext cx="3871479" cy="3620721"/>
          </a:xfrm>
          <a:prstGeom prst="rect">
            <a:avLst/>
          </a:prstGeom>
        </p:spPr>
        <p:txBody>
          <a:bodyPr lIns="82058" tIns="41029" rIns="82058" bIns="41029"/>
          <a:lstStyle>
            <a:lvl1pPr marL="185166" indent="-185166"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p:cNvSpPr>
            <a:spLocks noGrp="1"/>
          </p:cNvSpPr>
          <p:nvPr>
            <p:ph sz="quarter" idx="17"/>
          </p:nvPr>
        </p:nvSpPr>
        <p:spPr>
          <a:xfrm>
            <a:off x="4718342" y="742430"/>
            <a:ext cx="3871479" cy="3620721"/>
          </a:xfrm>
          <a:prstGeom prst="rect">
            <a:avLst/>
          </a:prstGeom>
        </p:spPr>
        <p:txBody>
          <a:bodyPr lIns="82058" tIns="41029" rIns="82058" bIns="41029"/>
          <a:lstStyle>
            <a:lvl1pPr marL="185166" indent="-185166"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p:cNvSpPr>
            <a:spLocks noGrp="1"/>
          </p:cNvSpPr>
          <p:nvPr>
            <p:ph sz="quarter" idx="15" hasCustomPrompt="1"/>
          </p:nvPr>
        </p:nvSpPr>
        <p:spPr>
          <a:xfrm>
            <a:off x="487608" y="4363152"/>
            <a:ext cx="6372877" cy="443412"/>
          </a:xfrm>
          <a:prstGeom prst="rect">
            <a:avLst/>
          </a:prstGeom>
        </p:spPr>
        <p:txBody>
          <a:bodyPr lIns="91440" anchor="b" anchorCtr="0"/>
          <a:lstStyle>
            <a:lvl1pPr marL="102870" marR="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lang="en-US" sz="675" kern="0" baseline="0" dirty="0" smtClean="0">
                <a:solidFill>
                  <a:schemeClr val="tx1"/>
                </a:solidFill>
                <a:latin typeface="Arial" pitchFamily="34" charset="0"/>
                <a:ea typeface="+mn-ea"/>
                <a:cs typeface="Arial" pitchFamily="34" charset="0"/>
              </a:defRPr>
            </a:lvl1pPr>
            <a:lvl2pPr marL="517922" indent="-175022">
              <a:spcBef>
                <a:spcPts val="0"/>
              </a:spcBef>
              <a:spcAft>
                <a:spcPts val="750"/>
              </a:spcAft>
              <a:buClr>
                <a:schemeClr val="accent2"/>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85800" indent="-167879">
              <a:spcBef>
                <a:spcPts val="0"/>
              </a:spcBef>
              <a:spcAft>
                <a:spcPts val="750"/>
              </a:spcAft>
              <a:buClr>
                <a:schemeClr val="accent2"/>
              </a:buClr>
              <a:buFont typeface="Arial" pitchFamily="34" charset="0"/>
              <a:buChar char="−"/>
              <a:defRPr sz="1350"/>
            </a:lvl3pPr>
            <a:lvl4pPr marL="860822" indent="-175022">
              <a:spcBef>
                <a:spcPts val="0"/>
              </a:spcBef>
              <a:spcAft>
                <a:spcPts val="750"/>
              </a:spcAft>
              <a:buClr>
                <a:schemeClr val="accent2"/>
              </a:buClr>
              <a:buFont typeface="Arial" pitchFamily="34" charset="0"/>
              <a:buChar char="»"/>
              <a:defRPr sz="1350"/>
            </a:lvl4pPr>
            <a:lvl5pPr marL="1028700" indent="-167879">
              <a:spcBef>
                <a:spcPts val="0"/>
              </a:spcBef>
              <a:spcAft>
                <a:spcPts val="750"/>
              </a:spcAft>
              <a:buClr>
                <a:schemeClr val="accent2"/>
              </a:buClr>
              <a:buFont typeface="Wingdings" pitchFamily="2" charset="2"/>
              <a:buChar char="§"/>
              <a:defRPr sz="1350"/>
            </a:lvl5pPr>
          </a:lstStyle>
          <a:p>
            <a:pPr lvl="0"/>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endParaRPr lang="en-US"/>
          </a:p>
        </p:txBody>
      </p:sp>
      <p:sp>
        <p:nvSpPr>
          <p:cNvPr id="7" name="Slide Number Placeholder 5">
            <a:extLst>
              <a:ext uri="{FF2B5EF4-FFF2-40B4-BE49-F238E27FC236}">
                <a16:creationId xmlns:a16="http://schemas.microsoft.com/office/drawing/2014/main" id="{46C96A16-BEFA-4E36-96B7-38664639D8D1}"/>
              </a:ext>
            </a:extLst>
          </p:cNvPr>
          <p:cNvSpPr>
            <a:spLocks noGrp="1"/>
          </p:cNvSpPr>
          <p:nvPr>
            <p:ph type="sldNum" sz="quarter" idx="4"/>
          </p:nvPr>
        </p:nvSpPr>
        <p:spPr>
          <a:xfrm>
            <a:off x="8422640" y="4642422"/>
            <a:ext cx="454187" cy="273844"/>
          </a:xfrm>
          <a:prstGeom prst="rect">
            <a:avLst/>
          </a:prstGeom>
        </p:spPr>
        <p:txBody>
          <a:bodyPr vert="horz" lIns="91407" tIns="45704" rIns="91407" bIns="45704" rtlCol="0" anchor="ctr"/>
          <a:lstStyle>
            <a:lvl1pPr algn="l">
              <a:defRPr sz="975">
                <a:solidFill>
                  <a:schemeClr val="bg1">
                    <a:lumMod val="50000"/>
                  </a:schemeClr>
                </a:solidFill>
                <a:latin typeface="Helvetica 55 Roman"/>
              </a:defRPr>
            </a:lvl1pPr>
          </a:lstStyle>
          <a:p>
            <a:fld id="{1046E0F0-A629-AF47-82DD-3B28C859BC11}" type="slidenum">
              <a:rPr lang="en-US" smtClean="0"/>
              <a:pPr/>
              <a:t>‹#›</a:t>
            </a:fld>
            <a:endParaRPr lang="en-US"/>
          </a:p>
        </p:txBody>
      </p:sp>
    </p:spTree>
    <p:extLst>
      <p:ext uri="{BB962C8B-B14F-4D97-AF65-F5344CB8AC3E}">
        <p14:creationId xmlns:p14="http://schemas.microsoft.com/office/powerpoint/2010/main" val="1203516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2"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4" name="Slide Number Placeholder 5">
            <a:extLst>
              <a:ext uri="{FF2B5EF4-FFF2-40B4-BE49-F238E27FC236}">
                <a16:creationId xmlns:a16="http://schemas.microsoft.com/office/drawing/2014/main" id="{EE59D7CF-BFF2-4882-8DA3-F1592F96DC15}"/>
              </a:ext>
            </a:extLst>
          </p:cNvPr>
          <p:cNvSpPr>
            <a:spLocks noGrp="1"/>
          </p:cNvSpPr>
          <p:nvPr>
            <p:ph type="sldNum" sz="quarter" idx="4"/>
          </p:nvPr>
        </p:nvSpPr>
        <p:spPr>
          <a:xfrm>
            <a:off x="8422640" y="4642422"/>
            <a:ext cx="454187" cy="273844"/>
          </a:xfrm>
          <a:prstGeom prst="rect">
            <a:avLst/>
          </a:prstGeom>
        </p:spPr>
        <p:txBody>
          <a:bodyPr vert="horz" lIns="91407" tIns="45704" rIns="91407" bIns="45704" rtlCol="0" anchor="ctr"/>
          <a:lstStyle>
            <a:lvl1pPr algn="l">
              <a:defRPr sz="975">
                <a:solidFill>
                  <a:schemeClr val="bg1">
                    <a:lumMod val="50000"/>
                  </a:schemeClr>
                </a:solidFill>
                <a:latin typeface="Helvetica 55 Roman"/>
              </a:defRPr>
            </a:lvl1pPr>
          </a:lstStyle>
          <a:p>
            <a:fld id="{1046E0F0-A629-AF47-82DD-3B28C859BC11}" type="slidenum">
              <a:rPr lang="en-US" smtClean="0"/>
              <a:pPr/>
              <a:t>‹#›</a:t>
            </a:fld>
            <a:endParaRPr lang="en-US"/>
          </a:p>
        </p:txBody>
      </p:sp>
    </p:spTree>
    <p:extLst>
      <p:ext uri="{BB962C8B-B14F-4D97-AF65-F5344CB8AC3E}">
        <p14:creationId xmlns:p14="http://schemas.microsoft.com/office/powerpoint/2010/main" val="3492320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sp>
        <p:nvSpPr>
          <p:cNvPr id="12" name="Rectangle 11"/>
          <p:cNvSpPr/>
          <p:nvPr userDrawn="1"/>
        </p:nvSpPr>
        <p:spPr>
          <a:xfrm>
            <a:off x="0" y="4886974"/>
            <a:ext cx="3199370" cy="256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Rectangle 1"/>
          <p:cNvSpPr/>
          <p:nvPr userDrawn="1"/>
        </p:nvSpPr>
        <p:spPr>
          <a:xfrm>
            <a:off x="0" y="4878654"/>
            <a:ext cx="9144000" cy="26484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p:cNvSpPr/>
          <p:nvPr userDrawn="1"/>
        </p:nvSpPr>
        <p:spPr>
          <a:xfrm>
            <a:off x="0" y="-1"/>
            <a:ext cx="9144000" cy="4882896"/>
          </a:xfrm>
          <a:prstGeom prst="rect">
            <a:avLst/>
          </a:prstGeom>
          <a:gradFill>
            <a:gsLst>
              <a:gs pos="0">
                <a:schemeClr val="accent1">
                  <a:alpha val="77000"/>
                </a:schemeClr>
              </a:gs>
              <a:gs pos="100000">
                <a:schemeClr val="accent1"/>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Slide Number Placeholder 5">
            <a:extLst>
              <a:ext uri="{FF2B5EF4-FFF2-40B4-BE49-F238E27FC236}">
                <a16:creationId xmlns:a16="http://schemas.microsoft.com/office/drawing/2014/main" id="{52FABA6E-75BA-2647-95CA-F0DF589E11A0}"/>
              </a:ext>
            </a:extLst>
          </p:cNvPr>
          <p:cNvSpPr>
            <a:spLocks noGrp="1"/>
          </p:cNvSpPr>
          <p:nvPr>
            <p:ph type="sldNum" sz="quarter" idx="12"/>
          </p:nvPr>
        </p:nvSpPr>
        <p:spPr>
          <a:xfrm>
            <a:off x="8819389" y="4878654"/>
            <a:ext cx="337913" cy="167072"/>
          </a:xfrm>
        </p:spPr>
        <p:txBody>
          <a:bodyPr/>
          <a:lstStyle>
            <a:lvl1pPr algn="ctr">
              <a:defRPr>
                <a:solidFill>
                  <a:schemeClr val="bg1"/>
                </a:solidFill>
              </a:defRPr>
            </a:lvl1pPr>
          </a:lstStyle>
          <a:p>
            <a:fld id="{888C30BE-5D6D-134F-8FB3-CF3A79761A0C}" type="slidenum">
              <a:rPr lang="en-US" smtClean="0"/>
              <a:pPr/>
              <a:t>‹#›</a:t>
            </a:fld>
            <a:endParaRPr lang="en-US"/>
          </a:p>
        </p:txBody>
      </p:sp>
      <p:sp>
        <p:nvSpPr>
          <p:cNvPr id="10" name="Footer Placeholder 8">
            <a:extLst>
              <a:ext uri="{FF2B5EF4-FFF2-40B4-BE49-F238E27FC236}">
                <a16:creationId xmlns:a16="http://schemas.microsoft.com/office/drawing/2014/main" id="{75127C48-6BC0-724E-B18E-4855114F1BF5}"/>
              </a:ext>
            </a:extLst>
          </p:cNvPr>
          <p:cNvSpPr txBox="1">
            <a:spLocks/>
          </p:cNvSpPr>
          <p:nvPr userDrawn="1"/>
        </p:nvSpPr>
        <p:spPr>
          <a:xfrm>
            <a:off x="5921570"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chemeClr val="bg1"/>
                </a:solidFill>
                <a:latin typeface="Open Sans"/>
                <a:cs typeface="Open Sans"/>
              </a:rPr>
              <a:t>Community Oncology Alliance  </a:t>
            </a:r>
            <a:r>
              <a:rPr lang="de-DE" sz="675" b="0" i="0">
                <a:solidFill>
                  <a:schemeClr val="bg1"/>
                </a:solidFill>
                <a:latin typeface="Open Sans"/>
                <a:cs typeface="Open Sans"/>
              </a:rPr>
              <a:t>©  </a:t>
            </a:r>
            <a:r>
              <a:rPr lang="en-US" sz="675" b="0" i="0">
                <a:solidFill>
                  <a:schemeClr val="bg1"/>
                </a:solidFill>
                <a:latin typeface="Open Sans"/>
                <a:cs typeface="Open Sans"/>
              </a:rPr>
              <a:t>www.CommunityOncology.org    | </a:t>
            </a:r>
          </a:p>
        </p:txBody>
      </p:sp>
      <p:sp>
        <p:nvSpPr>
          <p:cNvPr id="14" name="Text Placeholder 13"/>
          <p:cNvSpPr>
            <a:spLocks noGrp="1"/>
          </p:cNvSpPr>
          <p:nvPr>
            <p:ph type="body" sz="quarter" idx="14" hasCustomPrompt="1"/>
          </p:nvPr>
        </p:nvSpPr>
        <p:spPr>
          <a:xfrm>
            <a:off x="822722" y="4011217"/>
            <a:ext cx="6828234" cy="745331"/>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p>
          <a:p>
            <a:pPr lvl="0"/>
            <a:endParaRPr lang="en-US" dirty="0"/>
          </a:p>
          <a:p>
            <a:pPr lvl="0"/>
            <a:r>
              <a:rPr lang="en-US" dirty="0"/>
              <a:t>Date</a:t>
            </a:r>
          </a:p>
          <a:p>
            <a:pPr lvl="0"/>
            <a:endParaRPr lang="en-US" dirty="0"/>
          </a:p>
        </p:txBody>
      </p:sp>
      <p:sp>
        <p:nvSpPr>
          <p:cNvPr id="13" name="Oval 12">
            <a:extLst>
              <a:ext uri="{FF2B5EF4-FFF2-40B4-BE49-F238E27FC236}">
                <a16:creationId xmlns:a16="http://schemas.microsoft.com/office/drawing/2014/main" id="{51122B4F-C9A2-DC4E-AA1E-E9A27C7915D0}"/>
              </a:ext>
            </a:extLst>
          </p:cNvPr>
          <p:cNvSpPr>
            <a:spLocks noChangeAspect="1"/>
          </p:cNvSpPr>
          <p:nvPr userDrawn="1"/>
        </p:nvSpPr>
        <p:spPr>
          <a:xfrm>
            <a:off x="6023445" y="798353"/>
            <a:ext cx="3429000" cy="3429000"/>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5" name="Picture 14">
            <a:extLst>
              <a:ext uri="{FF2B5EF4-FFF2-40B4-BE49-F238E27FC236}">
                <a16:creationId xmlns:a16="http://schemas.microsoft.com/office/drawing/2014/main" id="{3F788720-0501-DF40-9DB5-BECA15D2F70F}"/>
              </a:ext>
            </a:extLst>
          </p:cNvPr>
          <p:cNvPicPr>
            <a:picLocks noChangeAspect="1"/>
          </p:cNvPicPr>
          <p:nvPr userDrawn="1"/>
        </p:nvPicPr>
        <p:blipFill>
          <a:blip r:embed="rId2" cstate="screen">
            <a:alphaModFix amt="11000"/>
            <a:extLst>
              <a:ext uri="{28A0092B-C50C-407E-A947-70E740481C1C}">
                <a14:useLocalDpi xmlns:a14="http://schemas.microsoft.com/office/drawing/2010/main"/>
              </a:ext>
            </a:extLst>
          </a:blip>
          <a:stretch>
            <a:fillRect/>
          </a:stretch>
        </p:blipFill>
        <p:spPr>
          <a:xfrm>
            <a:off x="6023445" y="798353"/>
            <a:ext cx="3429000" cy="3429000"/>
          </a:xfrm>
          <a:prstGeom prst="rect">
            <a:avLst/>
          </a:prstGeom>
        </p:spPr>
      </p:pic>
      <p:sp>
        <p:nvSpPr>
          <p:cNvPr id="3" name="Subtitle 2">
            <a:extLst>
              <a:ext uri="{FF2B5EF4-FFF2-40B4-BE49-F238E27FC236}">
                <a16:creationId xmlns:a16="http://schemas.microsoft.com/office/drawing/2014/main" id="{A2C688CB-A7E0-8E4F-A7D8-50CFEA320E68}"/>
              </a:ext>
            </a:extLst>
          </p:cNvPr>
          <p:cNvSpPr>
            <a:spLocks noGrp="1"/>
          </p:cNvSpPr>
          <p:nvPr>
            <p:ph type="subTitle" idx="1" hasCustomPrompt="1"/>
          </p:nvPr>
        </p:nvSpPr>
        <p:spPr>
          <a:xfrm>
            <a:off x="823088" y="2462659"/>
            <a:ext cx="8007423" cy="995354"/>
          </a:xfrm>
          <a:prstGeom prst="rect">
            <a:avLst/>
          </a:prstGeom>
        </p:spPr>
        <p:txBody>
          <a:bodyPr>
            <a:noAutofit/>
          </a:bodyPr>
          <a:lstStyle>
            <a:lvl1pPr marL="0" indent="0" algn="l">
              <a:buNone/>
              <a:defRPr sz="2100" b="0" i="1">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7" name="Text Placeholder 6"/>
          <p:cNvSpPr>
            <a:spLocks noGrp="1"/>
          </p:cNvSpPr>
          <p:nvPr>
            <p:ph type="body" sz="quarter" idx="13" hasCustomPrompt="1"/>
          </p:nvPr>
        </p:nvSpPr>
        <p:spPr>
          <a:xfrm>
            <a:off x="823088" y="629873"/>
            <a:ext cx="7983000" cy="1600428"/>
          </a:xfrm>
        </p:spPr>
        <p:txBody>
          <a:bodyPr tIns="0" bIns="91440" anchor="b" anchorCtr="0"/>
          <a:lstStyle>
            <a:lvl1pPr marL="0" indent="0">
              <a:lnSpc>
                <a:spcPts val="3300"/>
              </a:lnSpc>
              <a:buFontTx/>
              <a:buNone/>
              <a:defRPr sz="3300" b="1" i="0" spc="-75">
                <a:solidFill>
                  <a:srgbClr val="FFFFFF"/>
                </a:solidFill>
                <a:latin typeface="Open Sans"/>
                <a:cs typeface="Open Sans"/>
              </a:defRPr>
            </a:lvl1pPr>
          </a:lstStyle>
          <a:p>
            <a:pPr lvl="0"/>
            <a:r>
              <a:rPr lang="en-US" dirty="0"/>
              <a:t>Title</a:t>
            </a:r>
          </a:p>
        </p:txBody>
      </p:sp>
      <p:sp>
        <p:nvSpPr>
          <p:cNvPr id="11" name="Rectangle 10"/>
          <p:cNvSpPr/>
          <p:nvPr userDrawn="1"/>
        </p:nvSpPr>
        <p:spPr>
          <a:xfrm>
            <a:off x="823087" y="2348358"/>
            <a:ext cx="8320913" cy="20574"/>
          </a:xfrm>
          <a:prstGeom prst="rect">
            <a:avLst/>
          </a:prstGeom>
          <a:gradFill>
            <a:gsLst>
              <a:gs pos="0">
                <a:schemeClr val="bg1"/>
              </a:gs>
              <a:gs pos="74000">
                <a:schemeClr val="bg1">
                  <a:alpha val="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683371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ing and Sourc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2"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5" name="Content Placeholder 8"/>
          <p:cNvSpPr>
            <a:spLocks noGrp="1"/>
          </p:cNvSpPr>
          <p:nvPr>
            <p:ph sz="quarter" idx="15" hasCustomPrompt="1"/>
          </p:nvPr>
        </p:nvSpPr>
        <p:spPr>
          <a:xfrm>
            <a:off x="487608" y="4399570"/>
            <a:ext cx="6372877" cy="406994"/>
          </a:xfrm>
          <a:prstGeom prst="rect">
            <a:avLst/>
          </a:prstGeom>
        </p:spPr>
        <p:txBody>
          <a:bodyPr lIns="91440" anchor="b" anchorCtr="0"/>
          <a:lstStyle>
            <a:lvl1pPr marL="102870" marR="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lang="en-US" sz="675" kern="0" baseline="0" dirty="0" smtClean="0">
                <a:solidFill>
                  <a:schemeClr val="tx1"/>
                </a:solidFill>
                <a:latin typeface="Arial" pitchFamily="34" charset="0"/>
                <a:ea typeface="+mn-ea"/>
                <a:cs typeface="Arial" pitchFamily="34" charset="0"/>
              </a:defRPr>
            </a:lvl1pPr>
            <a:lvl2pPr marL="517922" indent="-175022">
              <a:spcBef>
                <a:spcPts val="0"/>
              </a:spcBef>
              <a:spcAft>
                <a:spcPts val="750"/>
              </a:spcAft>
              <a:buClr>
                <a:schemeClr val="accent2"/>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85800" indent="-167879">
              <a:spcBef>
                <a:spcPts val="0"/>
              </a:spcBef>
              <a:spcAft>
                <a:spcPts val="750"/>
              </a:spcAft>
              <a:buClr>
                <a:schemeClr val="accent2"/>
              </a:buClr>
              <a:buFont typeface="Arial" pitchFamily="34" charset="0"/>
              <a:buChar char="−"/>
              <a:defRPr sz="1350"/>
            </a:lvl3pPr>
            <a:lvl4pPr marL="860822" indent="-175022">
              <a:spcBef>
                <a:spcPts val="0"/>
              </a:spcBef>
              <a:spcAft>
                <a:spcPts val="750"/>
              </a:spcAft>
              <a:buClr>
                <a:schemeClr val="accent2"/>
              </a:buClr>
              <a:buFont typeface="Arial" pitchFamily="34" charset="0"/>
              <a:buChar char="»"/>
              <a:defRPr sz="1350"/>
            </a:lvl4pPr>
            <a:lvl5pPr marL="1028700" indent="-167879">
              <a:spcBef>
                <a:spcPts val="0"/>
              </a:spcBef>
              <a:spcAft>
                <a:spcPts val="750"/>
              </a:spcAft>
              <a:buClr>
                <a:schemeClr val="accent2"/>
              </a:buClr>
              <a:buFont typeface="Wingdings" pitchFamily="2" charset="2"/>
              <a:buChar char="§"/>
              <a:defRPr sz="1350"/>
            </a:lvl5pPr>
          </a:lstStyle>
          <a:p>
            <a:pPr lvl="0"/>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endParaRPr lang="en-US"/>
          </a:p>
        </p:txBody>
      </p:sp>
      <p:sp>
        <p:nvSpPr>
          <p:cNvPr id="7" name="Slide Number Placeholder 5">
            <a:extLst>
              <a:ext uri="{FF2B5EF4-FFF2-40B4-BE49-F238E27FC236}">
                <a16:creationId xmlns:a16="http://schemas.microsoft.com/office/drawing/2014/main" id="{41C5811B-B31B-45E1-8E66-47207359435D}"/>
              </a:ext>
            </a:extLst>
          </p:cNvPr>
          <p:cNvSpPr>
            <a:spLocks noGrp="1"/>
          </p:cNvSpPr>
          <p:nvPr>
            <p:ph type="sldNum" sz="quarter" idx="4"/>
          </p:nvPr>
        </p:nvSpPr>
        <p:spPr>
          <a:xfrm>
            <a:off x="8422640" y="4642422"/>
            <a:ext cx="454187" cy="273844"/>
          </a:xfrm>
          <a:prstGeom prst="rect">
            <a:avLst/>
          </a:prstGeom>
        </p:spPr>
        <p:txBody>
          <a:bodyPr vert="horz" lIns="91407" tIns="45704" rIns="91407" bIns="45704" rtlCol="0" anchor="ctr"/>
          <a:lstStyle>
            <a:lvl1pPr algn="l">
              <a:defRPr sz="975">
                <a:solidFill>
                  <a:schemeClr val="bg1">
                    <a:lumMod val="50000"/>
                  </a:schemeClr>
                </a:solidFill>
                <a:latin typeface="Helvetica 55 Roman"/>
              </a:defRPr>
            </a:lvl1pPr>
          </a:lstStyle>
          <a:p>
            <a:fld id="{1046E0F0-A629-AF47-82DD-3B28C859BC11}" type="slidenum">
              <a:rPr lang="en-US" smtClean="0"/>
              <a:pPr/>
              <a:t>‹#›</a:t>
            </a:fld>
            <a:endParaRPr lang="en-US"/>
          </a:p>
        </p:txBody>
      </p:sp>
    </p:spTree>
    <p:extLst>
      <p:ext uri="{BB962C8B-B14F-4D97-AF65-F5344CB8AC3E}">
        <p14:creationId xmlns:p14="http://schemas.microsoft.com/office/powerpoint/2010/main" val="1734088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1BDC46F-14DC-4865-BB3D-756322250E5F}"/>
              </a:ext>
            </a:extLst>
          </p:cNvPr>
          <p:cNvSpPr>
            <a:spLocks noGrp="1"/>
          </p:cNvSpPr>
          <p:nvPr>
            <p:ph type="sldNum" sz="quarter" idx="4"/>
          </p:nvPr>
        </p:nvSpPr>
        <p:spPr>
          <a:xfrm>
            <a:off x="8422640" y="4642422"/>
            <a:ext cx="454187" cy="273844"/>
          </a:xfrm>
          <a:prstGeom prst="rect">
            <a:avLst/>
          </a:prstGeom>
        </p:spPr>
        <p:txBody>
          <a:bodyPr vert="horz" lIns="91407" tIns="45704" rIns="91407" bIns="45704" rtlCol="0" anchor="ctr"/>
          <a:lstStyle>
            <a:lvl1pPr algn="l">
              <a:defRPr sz="975">
                <a:solidFill>
                  <a:schemeClr val="bg1">
                    <a:lumMod val="50000"/>
                  </a:schemeClr>
                </a:solidFill>
                <a:latin typeface="Helvetica 55 Roman"/>
              </a:defRPr>
            </a:lvl1pPr>
          </a:lstStyle>
          <a:p>
            <a:fld id="{1046E0F0-A629-AF47-82DD-3B28C859BC11}" type="slidenum">
              <a:rPr lang="en-US" smtClean="0"/>
              <a:pPr/>
              <a:t>‹#›</a:t>
            </a:fld>
            <a:endParaRPr lang="en-US"/>
          </a:p>
        </p:txBody>
      </p:sp>
    </p:spTree>
    <p:extLst>
      <p:ext uri="{BB962C8B-B14F-4D97-AF65-F5344CB8AC3E}">
        <p14:creationId xmlns:p14="http://schemas.microsoft.com/office/powerpoint/2010/main" val="3930412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9FAC055-E1B2-4329-8300-44A18605D9FD}"/>
              </a:ext>
            </a:extLst>
          </p:cNvPr>
          <p:cNvSpPr>
            <a:spLocks noGrp="1"/>
          </p:cNvSpPr>
          <p:nvPr>
            <p:ph type="sldNum" sz="quarter" idx="4"/>
          </p:nvPr>
        </p:nvSpPr>
        <p:spPr>
          <a:xfrm>
            <a:off x="8422640" y="4642422"/>
            <a:ext cx="454187" cy="273844"/>
          </a:xfrm>
          <a:prstGeom prst="rect">
            <a:avLst/>
          </a:prstGeom>
        </p:spPr>
        <p:txBody>
          <a:bodyPr vert="horz" lIns="91407" tIns="45704" rIns="91407" bIns="45704" rtlCol="0" anchor="ctr"/>
          <a:lstStyle>
            <a:lvl1pPr algn="l">
              <a:defRPr sz="975">
                <a:solidFill>
                  <a:schemeClr val="bg1">
                    <a:lumMod val="50000"/>
                  </a:schemeClr>
                </a:solidFill>
                <a:latin typeface="Helvetica 55 Roman"/>
              </a:defRPr>
            </a:lvl1pPr>
          </a:lstStyle>
          <a:p>
            <a:fld id="{1046E0F0-A629-AF47-82DD-3B28C859BC11}" type="slidenum">
              <a:rPr lang="en-US" smtClean="0"/>
              <a:pPr/>
              <a:t>‹#›</a:t>
            </a:fld>
            <a:endParaRPr lang="en-US"/>
          </a:p>
        </p:txBody>
      </p:sp>
    </p:spTree>
    <p:extLst>
      <p:ext uri="{BB962C8B-B14F-4D97-AF65-F5344CB8AC3E}">
        <p14:creationId xmlns:p14="http://schemas.microsoft.com/office/powerpoint/2010/main" val="4284789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No Content">
    <p:bg>
      <p:bgRef idx="1001">
        <a:schemeClr val="bg1"/>
      </p:bgRef>
    </p:bg>
    <p:spTree>
      <p:nvGrpSpPr>
        <p:cNvPr id="1" name=""/>
        <p:cNvGrpSpPr/>
        <p:nvPr/>
      </p:nvGrpSpPr>
      <p:grpSpPr>
        <a:xfrm>
          <a:off x="0" y="0"/>
          <a:ext cx="0" cy="0"/>
          <a:chOff x="0" y="0"/>
          <a:chExt cx="0" cy="0"/>
        </a:xfrm>
      </p:grpSpPr>
      <p:cxnSp>
        <p:nvCxnSpPr>
          <p:cNvPr id="3" name="Straight Connector 2"/>
          <p:cNvCxnSpPr/>
          <p:nvPr userDrawn="1"/>
        </p:nvCxnSpPr>
        <p:spPr>
          <a:xfrm>
            <a:off x="533400" y="643789"/>
            <a:ext cx="8077200"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57202"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Tree>
    <p:extLst>
      <p:ext uri="{BB962C8B-B14F-4D97-AF65-F5344CB8AC3E}">
        <p14:creationId xmlns:p14="http://schemas.microsoft.com/office/powerpoint/2010/main" val="351276666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No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5669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ingl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6" name="Slide Number Placeholder 5"/>
          <p:cNvSpPr>
            <a:spLocks noGrp="1"/>
          </p:cNvSpPr>
          <p:nvPr>
            <p:ph type="sldNum" sz="quarter" idx="12"/>
          </p:nvPr>
        </p:nvSpPr>
        <p:spPr/>
        <p:txBody>
          <a:bodyPr/>
          <a:lstStyle/>
          <a:p>
            <a:fld id="{1046E0F0-A629-AF47-82DD-3B28C859BC11}" type="slidenum">
              <a:rPr lang="en-US" smtClean="0"/>
              <a:pPr/>
              <a:t>‹#›</a:t>
            </a:fld>
            <a:endParaRPr lang="en-US"/>
          </a:p>
        </p:txBody>
      </p:sp>
      <p:sp>
        <p:nvSpPr>
          <p:cNvPr id="8" name="Text Placeholder 7"/>
          <p:cNvSpPr>
            <a:spLocks noGrp="1"/>
          </p:cNvSpPr>
          <p:nvPr>
            <p:ph type="body" sz="quarter" idx="13" hasCustomPrompt="1"/>
          </p:nvPr>
        </p:nvSpPr>
        <p:spPr>
          <a:xfrm>
            <a:off x="454604" y="728518"/>
            <a:ext cx="8149126" cy="283649"/>
          </a:xfrm>
          <a:prstGeom prst="rect">
            <a:avLst/>
          </a:prstGeom>
        </p:spPr>
        <p:txBody>
          <a:bodyPr lIns="82058" tIns="41029" rIns="82058" bIns="41029"/>
          <a:lstStyle>
            <a:lvl1pPr marL="0" indent="0">
              <a:buNone/>
              <a:defRPr sz="1350" cap="all" spc="0">
                <a:latin typeface="Arial" pitchFamily="34" charset="0"/>
                <a:cs typeface="Arial" pitchFamily="34" charset="0"/>
              </a:defRPr>
            </a:lvl1pPr>
          </a:lstStyle>
          <a:p>
            <a:pPr lvl="0"/>
            <a:r>
              <a:rPr lang="en-US"/>
              <a:t>CLICK TO EDIT SUBTITLE</a:t>
            </a:r>
          </a:p>
        </p:txBody>
      </p:sp>
      <p:sp>
        <p:nvSpPr>
          <p:cNvPr id="9" name="Content Placeholder 8"/>
          <p:cNvSpPr>
            <a:spLocks noGrp="1"/>
          </p:cNvSpPr>
          <p:nvPr>
            <p:ph sz="quarter" idx="14"/>
          </p:nvPr>
        </p:nvSpPr>
        <p:spPr>
          <a:xfrm>
            <a:off x="460377" y="1099640"/>
            <a:ext cx="8157748" cy="3323048"/>
          </a:xfrm>
          <a:prstGeom prst="rect">
            <a:avLst/>
          </a:prstGeom>
        </p:spPr>
        <p:txBody>
          <a:bodyPr lIns="82058" tIns="41029" rIns="82058" bIns="41029"/>
          <a:lstStyle>
            <a:lvl1pPr marL="172641" indent="-172641"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952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ingle Column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6" name="Slide Number Placeholder 5"/>
          <p:cNvSpPr>
            <a:spLocks noGrp="1"/>
          </p:cNvSpPr>
          <p:nvPr>
            <p:ph type="sldNum" sz="quarter" idx="12"/>
          </p:nvPr>
        </p:nvSpPr>
        <p:spPr/>
        <p:txBody>
          <a:bodyPr/>
          <a:lstStyle/>
          <a:p>
            <a:fld id="{1046E0F0-A629-AF47-82DD-3B28C859BC11}" type="slidenum">
              <a:rPr lang="en-US" smtClean="0"/>
              <a:pPr/>
              <a:t>‹#›</a:t>
            </a:fld>
            <a:endParaRPr lang="en-US"/>
          </a:p>
        </p:txBody>
      </p:sp>
      <p:sp>
        <p:nvSpPr>
          <p:cNvPr id="8" name="Text Placeholder 7"/>
          <p:cNvSpPr>
            <a:spLocks noGrp="1"/>
          </p:cNvSpPr>
          <p:nvPr>
            <p:ph type="body" sz="quarter" idx="13" hasCustomPrompt="1"/>
          </p:nvPr>
        </p:nvSpPr>
        <p:spPr>
          <a:xfrm>
            <a:off x="454604" y="728518"/>
            <a:ext cx="8149126" cy="283649"/>
          </a:xfrm>
          <a:prstGeom prst="rect">
            <a:avLst/>
          </a:prstGeom>
        </p:spPr>
        <p:txBody>
          <a:bodyPr lIns="82058" tIns="41029" rIns="82058" bIns="41029"/>
          <a:lstStyle>
            <a:lvl1pPr marL="0" indent="0">
              <a:buNone/>
              <a:defRPr sz="1350" cap="all" spc="0">
                <a:latin typeface="Arial" pitchFamily="34" charset="0"/>
                <a:cs typeface="Arial" pitchFamily="34" charset="0"/>
              </a:defRPr>
            </a:lvl1pPr>
          </a:lstStyle>
          <a:p>
            <a:pPr lvl="0"/>
            <a:r>
              <a:rPr lang="en-US"/>
              <a:t>CLICK TO EDIT SUBTITLE</a:t>
            </a:r>
          </a:p>
        </p:txBody>
      </p:sp>
      <p:sp>
        <p:nvSpPr>
          <p:cNvPr id="7" name="Content Placeholder 8"/>
          <p:cNvSpPr>
            <a:spLocks noGrp="1"/>
          </p:cNvSpPr>
          <p:nvPr>
            <p:ph sz="quarter" idx="15" hasCustomPrompt="1"/>
          </p:nvPr>
        </p:nvSpPr>
        <p:spPr>
          <a:xfrm>
            <a:off x="487606" y="4363152"/>
            <a:ext cx="6372877" cy="437449"/>
          </a:xfrm>
          <a:prstGeom prst="rect">
            <a:avLst/>
          </a:prstGeom>
        </p:spPr>
        <p:txBody>
          <a:bodyPr lIns="91440" anchor="b" anchorCtr="0"/>
          <a:lstStyle>
            <a:lvl1pPr marL="102870" marR="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lang="en-US" sz="675" kern="0" baseline="0" dirty="0" smtClean="0">
                <a:solidFill>
                  <a:schemeClr val="tx1"/>
                </a:solidFill>
                <a:latin typeface="Arial" pitchFamily="34" charset="0"/>
                <a:ea typeface="+mn-ea"/>
                <a:cs typeface="Arial" pitchFamily="34" charset="0"/>
              </a:defRPr>
            </a:lvl1pPr>
            <a:lvl2pPr marL="517922" indent="-175022">
              <a:spcBef>
                <a:spcPts val="0"/>
              </a:spcBef>
              <a:spcAft>
                <a:spcPts val="750"/>
              </a:spcAft>
              <a:buClr>
                <a:schemeClr val="accent2"/>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85800" indent="-167879">
              <a:spcBef>
                <a:spcPts val="0"/>
              </a:spcBef>
              <a:spcAft>
                <a:spcPts val="750"/>
              </a:spcAft>
              <a:buClr>
                <a:schemeClr val="accent2"/>
              </a:buClr>
              <a:buFont typeface="Arial" pitchFamily="34" charset="0"/>
              <a:buChar char="−"/>
              <a:defRPr sz="1350"/>
            </a:lvl3pPr>
            <a:lvl4pPr marL="860822" indent="-175022">
              <a:spcBef>
                <a:spcPts val="0"/>
              </a:spcBef>
              <a:spcAft>
                <a:spcPts val="750"/>
              </a:spcAft>
              <a:buClr>
                <a:schemeClr val="accent2"/>
              </a:buClr>
              <a:buFont typeface="Arial" pitchFamily="34" charset="0"/>
              <a:buChar char="»"/>
              <a:defRPr sz="1350"/>
            </a:lvl4pPr>
            <a:lvl5pPr marL="1028700" indent="-167879">
              <a:spcBef>
                <a:spcPts val="0"/>
              </a:spcBef>
              <a:spcAft>
                <a:spcPts val="750"/>
              </a:spcAft>
              <a:buClr>
                <a:schemeClr val="accent2"/>
              </a:buClr>
              <a:buFont typeface="Wingdings" pitchFamily="2" charset="2"/>
              <a:buChar char="§"/>
              <a:defRPr sz="1350"/>
            </a:lvl5pPr>
          </a:lstStyle>
          <a:p>
            <a:pPr lvl="0"/>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endParaRPr lang="en-US"/>
          </a:p>
        </p:txBody>
      </p:sp>
      <p:sp>
        <p:nvSpPr>
          <p:cNvPr id="12" name="Content Placeholder 8"/>
          <p:cNvSpPr>
            <a:spLocks noGrp="1"/>
          </p:cNvSpPr>
          <p:nvPr>
            <p:ph sz="quarter" idx="14"/>
          </p:nvPr>
        </p:nvSpPr>
        <p:spPr>
          <a:xfrm>
            <a:off x="460377" y="1099640"/>
            <a:ext cx="8157748" cy="3263511"/>
          </a:xfrm>
          <a:prstGeom prst="rect">
            <a:avLst/>
          </a:prstGeom>
        </p:spPr>
        <p:txBody>
          <a:bodyPr lIns="82058" tIns="41029" rIns="82058" bIns="41029"/>
          <a:lstStyle>
            <a:lvl1pPr marL="172641" indent="-172641"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58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Column_Sentence_no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6" name="Slide Number Placeholder 5"/>
          <p:cNvSpPr>
            <a:spLocks noGrp="1"/>
          </p:cNvSpPr>
          <p:nvPr>
            <p:ph type="sldNum" sz="quarter" idx="12"/>
          </p:nvPr>
        </p:nvSpPr>
        <p:spPr/>
        <p:txBody>
          <a:bodyPr/>
          <a:lstStyle/>
          <a:p>
            <a:fld id="{1046E0F0-A629-AF47-82DD-3B28C859BC11}" type="slidenum">
              <a:rPr lang="en-US" smtClean="0"/>
              <a:pPr/>
              <a:t>‹#›</a:t>
            </a:fld>
            <a:endParaRPr lang="en-US"/>
          </a:p>
        </p:txBody>
      </p:sp>
      <p:sp>
        <p:nvSpPr>
          <p:cNvPr id="8" name="Text Placeholder 7"/>
          <p:cNvSpPr>
            <a:spLocks noGrp="1"/>
          </p:cNvSpPr>
          <p:nvPr>
            <p:ph type="body" sz="quarter" idx="13" hasCustomPrompt="1"/>
          </p:nvPr>
        </p:nvSpPr>
        <p:spPr>
          <a:xfrm>
            <a:off x="454604" y="728518"/>
            <a:ext cx="8149126" cy="283649"/>
          </a:xfrm>
          <a:prstGeom prst="rect">
            <a:avLst/>
          </a:prstGeom>
        </p:spPr>
        <p:txBody>
          <a:bodyPr lIns="82058" tIns="41029" rIns="82058" bIns="41029"/>
          <a:lstStyle>
            <a:lvl1pPr marL="0" indent="0">
              <a:buNone/>
              <a:defRPr sz="1350" cap="none" spc="0" baseline="0">
                <a:latin typeface="Arial" pitchFamily="34" charset="0"/>
                <a:cs typeface="Arial" pitchFamily="34" charset="0"/>
              </a:defRPr>
            </a:lvl1pPr>
          </a:lstStyle>
          <a:p>
            <a:pPr lvl="0"/>
            <a:r>
              <a:rPr lang="en-US"/>
              <a:t>Click to edit sentence.</a:t>
            </a:r>
          </a:p>
        </p:txBody>
      </p:sp>
      <p:sp>
        <p:nvSpPr>
          <p:cNvPr id="9" name="Content Placeholder 8"/>
          <p:cNvSpPr>
            <a:spLocks noGrp="1"/>
          </p:cNvSpPr>
          <p:nvPr>
            <p:ph sz="quarter" idx="14"/>
          </p:nvPr>
        </p:nvSpPr>
        <p:spPr>
          <a:xfrm>
            <a:off x="460377" y="1099640"/>
            <a:ext cx="8157748" cy="3323048"/>
          </a:xfrm>
          <a:prstGeom prst="rect">
            <a:avLst/>
          </a:prstGeom>
        </p:spPr>
        <p:txBody>
          <a:bodyPr lIns="82058" tIns="41029" rIns="82058" bIns="41029"/>
          <a:lstStyle>
            <a:lvl1pPr marL="172641" indent="-172641"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5945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Column_Sentence_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6" name="Slide Number Placeholder 5"/>
          <p:cNvSpPr>
            <a:spLocks noGrp="1"/>
          </p:cNvSpPr>
          <p:nvPr>
            <p:ph type="sldNum" sz="quarter" idx="12"/>
          </p:nvPr>
        </p:nvSpPr>
        <p:spPr/>
        <p:txBody>
          <a:bodyPr/>
          <a:lstStyle/>
          <a:p>
            <a:fld id="{1046E0F0-A629-AF47-82DD-3B28C859BC11}" type="slidenum">
              <a:rPr lang="en-US" smtClean="0"/>
              <a:pPr/>
              <a:t>‹#›</a:t>
            </a:fld>
            <a:endParaRPr lang="en-US"/>
          </a:p>
        </p:txBody>
      </p:sp>
      <p:sp>
        <p:nvSpPr>
          <p:cNvPr id="8" name="Text Placeholder 7"/>
          <p:cNvSpPr>
            <a:spLocks noGrp="1"/>
          </p:cNvSpPr>
          <p:nvPr>
            <p:ph type="body" sz="quarter" idx="13" hasCustomPrompt="1"/>
          </p:nvPr>
        </p:nvSpPr>
        <p:spPr>
          <a:xfrm>
            <a:off x="454604" y="728518"/>
            <a:ext cx="8149126" cy="283649"/>
          </a:xfrm>
          <a:prstGeom prst="rect">
            <a:avLst/>
          </a:prstGeom>
        </p:spPr>
        <p:txBody>
          <a:bodyPr lIns="82058" tIns="41029" rIns="82058" bIns="41029"/>
          <a:lstStyle>
            <a:lvl1pPr marL="0" indent="0">
              <a:buNone/>
              <a:defRPr sz="1350" cap="none" spc="0">
                <a:latin typeface="Arial" pitchFamily="34" charset="0"/>
                <a:cs typeface="Arial" pitchFamily="34" charset="0"/>
              </a:defRPr>
            </a:lvl1pPr>
          </a:lstStyle>
          <a:p>
            <a:pPr lvl="0"/>
            <a:r>
              <a:rPr lang="en-US"/>
              <a:t>Click to edit sentence.</a:t>
            </a:r>
          </a:p>
        </p:txBody>
      </p:sp>
      <p:sp>
        <p:nvSpPr>
          <p:cNvPr id="7" name="Content Placeholder 8"/>
          <p:cNvSpPr>
            <a:spLocks noGrp="1"/>
          </p:cNvSpPr>
          <p:nvPr>
            <p:ph sz="quarter" idx="15" hasCustomPrompt="1"/>
          </p:nvPr>
        </p:nvSpPr>
        <p:spPr>
          <a:xfrm>
            <a:off x="487606" y="4363152"/>
            <a:ext cx="6372877" cy="437449"/>
          </a:xfrm>
          <a:prstGeom prst="rect">
            <a:avLst/>
          </a:prstGeom>
        </p:spPr>
        <p:txBody>
          <a:bodyPr lIns="91440" anchor="b" anchorCtr="0"/>
          <a:lstStyle>
            <a:lvl1pPr marL="102870" marR="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lang="en-US" sz="675" kern="0" baseline="0" dirty="0" smtClean="0">
                <a:solidFill>
                  <a:schemeClr val="tx1"/>
                </a:solidFill>
                <a:latin typeface="Arial" pitchFamily="34" charset="0"/>
                <a:ea typeface="+mn-ea"/>
                <a:cs typeface="Arial" pitchFamily="34" charset="0"/>
              </a:defRPr>
            </a:lvl1pPr>
            <a:lvl2pPr marL="517922" indent="-175022">
              <a:spcBef>
                <a:spcPts val="0"/>
              </a:spcBef>
              <a:spcAft>
                <a:spcPts val="750"/>
              </a:spcAft>
              <a:buClr>
                <a:schemeClr val="accent2"/>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85800" indent="-167879">
              <a:spcBef>
                <a:spcPts val="0"/>
              </a:spcBef>
              <a:spcAft>
                <a:spcPts val="750"/>
              </a:spcAft>
              <a:buClr>
                <a:schemeClr val="accent2"/>
              </a:buClr>
              <a:buFont typeface="Arial" pitchFamily="34" charset="0"/>
              <a:buChar char="−"/>
              <a:defRPr sz="1350"/>
            </a:lvl3pPr>
            <a:lvl4pPr marL="860822" indent="-175022">
              <a:spcBef>
                <a:spcPts val="0"/>
              </a:spcBef>
              <a:spcAft>
                <a:spcPts val="750"/>
              </a:spcAft>
              <a:buClr>
                <a:schemeClr val="accent2"/>
              </a:buClr>
              <a:buFont typeface="Arial" pitchFamily="34" charset="0"/>
              <a:buChar char="»"/>
              <a:defRPr sz="1350"/>
            </a:lvl4pPr>
            <a:lvl5pPr marL="1028700" indent="-167879">
              <a:spcBef>
                <a:spcPts val="0"/>
              </a:spcBef>
              <a:spcAft>
                <a:spcPts val="750"/>
              </a:spcAft>
              <a:buClr>
                <a:schemeClr val="accent2"/>
              </a:buClr>
              <a:buFont typeface="Wingdings" pitchFamily="2" charset="2"/>
              <a:buChar char="§"/>
              <a:defRPr sz="1350"/>
            </a:lvl5pPr>
          </a:lstStyle>
          <a:p>
            <a:pPr lvl="0"/>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endParaRPr lang="en-US"/>
          </a:p>
        </p:txBody>
      </p:sp>
      <p:sp>
        <p:nvSpPr>
          <p:cNvPr id="12" name="Content Placeholder 8"/>
          <p:cNvSpPr>
            <a:spLocks noGrp="1"/>
          </p:cNvSpPr>
          <p:nvPr>
            <p:ph sz="quarter" idx="14"/>
          </p:nvPr>
        </p:nvSpPr>
        <p:spPr>
          <a:xfrm>
            <a:off x="460377" y="1099640"/>
            <a:ext cx="8157748" cy="3263511"/>
          </a:xfrm>
          <a:prstGeom prst="rect">
            <a:avLst/>
          </a:prstGeom>
        </p:spPr>
        <p:txBody>
          <a:bodyPr lIns="82058" tIns="41029" rIns="82058" bIns="41029"/>
          <a:lstStyle>
            <a:lvl1pPr marL="172641" indent="-172641"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41622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ingle Column No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6" name="Slide Number Placeholder 5"/>
          <p:cNvSpPr>
            <a:spLocks noGrp="1"/>
          </p:cNvSpPr>
          <p:nvPr>
            <p:ph type="sldNum" sz="quarter" idx="12"/>
          </p:nvPr>
        </p:nvSpPr>
        <p:spPr/>
        <p:txBody>
          <a:bodyPr/>
          <a:lstStyle/>
          <a:p>
            <a:fld id="{1046E0F0-A629-AF47-82DD-3B28C859BC11}" type="slidenum">
              <a:rPr lang="en-US" smtClean="0"/>
              <a:pPr/>
              <a:t>‹#›</a:t>
            </a:fld>
            <a:endParaRPr lang="en-US"/>
          </a:p>
        </p:txBody>
      </p:sp>
      <p:sp>
        <p:nvSpPr>
          <p:cNvPr id="7" name="Content Placeholder 8"/>
          <p:cNvSpPr>
            <a:spLocks noGrp="1"/>
          </p:cNvSpPr>
          <p:nvPr>
            <p:ph sz="quarter" idx="15"/>
          </p:nvPr>
        </p:nvSpPr>
        <p:spPr>
          <a:xfrm>
            <a:off x="460377" y="742430"/>
            <a:ext cx="8157748" cy="3680256"/>
          </a:xfrm>
          <a:prstGeom prst="rect">
            <a:avLst/>
          </a:prstGeom>
        </p:spPr>
        <p:txBody>
          <a:bodyPr lIns="82058" tIns="41029" rIns="82058" bIns="41029"/>
          <a:lstStyle>
            <a:lvl1pPr marL="172641" indent="-172641"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900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Rectangle 8"/>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Slide Number Placeholder 5">
            <a:extLst>
              <a:ext uri="{FF2B5EF4-FFF2-40B4-BE49-F238E27FC236}">
                <a16:creationId xmlns:a16="http://schemas.microsoft.com/office/drawing/2014/main" id="{52FABA6E-75BA-2647-95CA-F0DF589E11A0}"/>
              </a:ext>
            </a:extLst>
          </p:cNvPr>
          <p:cNvSpPr>
            <a:spLocks noGrp="1"/>
          </p:cNvSpPr>
          <p:nvPr>
            <p:ph type="sldNum" sz="quarter" idx="12"/>
          </p:nvPr>
        </p:nvSpPr>
        <p:spPr>
          <a:xfrm>
            <a:off x="8819388" y="4878654"/>
            <a:ext cx="310165" cy="167072"/>
          </a:xfrm>
        </p:spPr>
        <p:txBody>
          <a:bodyPr/>
          <a:lstStyle>
            <a:lvl1pPr algn="ctr">
              <a:defRPr>
                <a:solidFill>
                  <a:schemeClr val="bg1"/>
                </a:solidFill>
              </a:defRPr>
            </a:lvl1pPr>
          </a:lstStyle>
          <a:p>
            <a:pPr algn="ctr"/>
            <a:fld id="{888C30BE-5D6D-134F-8FB3-CF3A79761A0C}" type="slidenum">
              <a:rPr lang="en-US" smtClean="0"/>
              <a:pPr/>
              <a:t>‹#›</a:t>
            </a:fld>
            <a:endParaRPr lang="en-US"/>
          </a:p>
        </p:txBody>
      </p:sp>
      <p:sp>
        <p:nvSpPr>
          <p:cNvPr id="7" name="Text Placeholder 6"/>
          <p:cNvSpPr>
            <a:spLocks noGrp="1"/>
          </p:cNvSpPr>
          <p:nvPr>
            <p:ph type="body" sz="quarter" idx="13" hasCustomPrompt="1"/>
          </p:nvPr>
        </p:nvSpPr>
        <p:spPr>
          <a:xfrm>
            <a:off x="823087" y="2270395"/>
            <a:ext cx="7978013" cy="1025129"/>
          </a:xfrm>
        </p:spPr>
        <p:txBody>
          <a:bodyPr anchor="t" anchorCtr="0"/>
          <a:lstStyle>
            <a:lvl1pPr marL="0" indent="0">
              <a:lnSpc>
                <a:spcPts val="3300"/>
              </a:lnSpc>
              <a:buFontTx/>
              <a:buNone/>
              <a:defRPr sz="3300" b="1" i="0" spc="-75">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Section Break Title</a:t>
            </a:r>
          </a:p>
        </p:txBody>
      </p:sp>
      <p:sp>
        <p:nvSpPr>
          <p:cNvPr id="10" name="Footer Placeholder 8">
            <a:extLst>
              <a:ext uri="{FF2B5EF4-FFF2-40B4-BE49-F238E27FC236}">
                <a16:creationId xmlns:a16="http://schemas.microsoft.com/office/drawing/2014/main" id="{75127C48-6BC0-724E-B18E-4855114F1BF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cxnSp>
        <p:nvCxnSpPr>
          <p:cNvPr id="4" name="Straight Connector 3">
            <a:extLst>
              <a:ext uri="{FF2B5EF4-FFF2-40B4-BE49-F238E27FC236}">
                <a16:creationId xmlns:a16="http://schemas.microsoft.com/office/drawing/2014/main" id="{50A9D727-882A-AC4E-9B7D-7ADAE333F728}"/>
              </a:ext>
            </a:extLst>
          </p:cNvPr>
          <p:cNvCxnSpPr/>
          <p:nvPr userDrawn="1"/>
        </p:nvCxnSpPr>
        <p:spPr>
          <a:xfrm>
            <a:off x="823087" y="2117912"/>
            <a:ext cx="832091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3F3F778F-33F7-8A46-B74B-E7864C277F3C}"/>
              </a:ext>
            </a:extLst>
          </p:cNvPr>
          <p:cNvSpPr>
            <a:spLocks noGrp="1"/>
          </p:cNvSpPr>
          <p:nvPr>
            <p:ph type="body" sz="quarter" idx="14" hasCustomPrompt="1"/>
          </p:nvPr>
        </p:nvSpPr>
        <p:spPr>
          <a:xfrm>
            <a:off x="822723" y="1168110"/>
            <a:ext cx="5998369" cy="877490"/>
          </a:xfrm>
        </p:spPr>
        <p:txBody>
          <a:bodyPr anchor="b" anchorCtr="0"/>
          <a:lstStyle>
            <a:lvl1pPr marL="0" indent="0">
              <a:buFontTx/>
              <a:buNone/>
              <a:defRPr sz="1800" i="0">
                <a:solidFill>
                  <a:srgbClr val="C00000"/>
                </a:solidFill>
              </a:defRPr>
            </a:lvl1pPr>
            <a:lvl2pPr>
              <a:buFontTx/>
              <a:buNone/>
              <a:defRPr>
                <a:solidFill>
                  <a:schemeClr val="tx2"/>
                </a:solidFill>
              </a:defRPr>
            </a:lvl2pPr>
            <a:lvl3pPr>
              <a:buFontTx/>
              <a:buNone/>
              <a:defRPr>
                <a:solidFill>
                  <a:schemeClr val="tx2"/>
                </a:solidFill>
              </a:defRPr>
            </a:lvl3pPr>
            <a:lvl4pPr>
              <a:buFontTx/>
              <a:buNone/>
              <a:defRPr>
                <a:solidFill>
                  <a:schemeClr val="tx2"/>
                </a:solidFill>
              </a:defRPr>
            </a:lvl4pPr>
            <a:lvl5pPr>
              <a:buNone/>
              <a:defRPr/>
            </a:lvl5pPr>
          </a:lstStyle>
          <a:p>
            <a:pPr lvl="0"/>
            <a:r>
              <a:rPr lang="en-US" dirty="0"/>
              <a:t>SECTION 00</a:t>
            </a:r>
          </a:p>
        </p:txBody>
      </p:sp>
      <p:sp>
        <p:nvSpPr>
          <p:cNvPr id="2" name="Rectangle 1">
            <a:extLst>
              <a:ext uri="{FF2B5EF4-FFF2-40B4-BE49-F238E27FC236}">
                <a16:creationId xmlns:a16="http://schemas.microsoft.com/office/drawing/2014/main" id="{AAEE97B8-AAE3-C94D-B923-26C756664B0B}"/>
              </a:ext>
            </a:extLst>
          </p:cNvPr>
          <p:cNvSpPr/>
          <p:nvPr userDrawn="1"/>
        </p:nvSpPr>
        <p:spPr>
          <a:xfrm>
            <a:off x="1939321" y="-461378"/>
            <a:ext cx="272303" cy="27230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4B8C227F-C36C-694B-938C-750E0AC0665C}"/>
              </a:ext>
            </a:extLst>
          </p:cNvPr>
          <p:cNvSpPr/>
          <p:nvPr userDrawn="1"/>
        </p:nvSpPr>
        <p:spPr>
          <a:xfrm>
            <a:off x="2327183" y="-461378"/>
            <a:ext cx="272303" cy="27230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59B44C97-BE70-E54F-94F1-EC142CED1503}"/>
              </a:ext>
            </a:extLst>
          </p:cNvPr>
          <p:cNvSpPr/>
          <p:nvPr userDrawn="1"/>
        </p:nvSpPr>
        <p:spPr>
          <a:xfrm>
            <a:off x="1551457" y="-461378"/>
            <a:ext cx="272303" cy="27230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9F99E76D-2DE9-314B-8B39-94C97C619575}"/>
              </a:ext>
            </a:extLst>
          </p:cNvPr>
          <p:cNvSpPr/>
          <p:nvPr userDrawn="1"/>
        </p:nvSpPr>
        <p:spPr>
          <a:xfrm>
            <a:off x="1" y="-461378"/>
            <a:ext cx="272303" cy="272303"/>
          </a:xfrm>
          <a:prstGeom prst="rect">
            <a:avLst/>
          </a:prstGeom>
          <a:solidFill>
            <a:srgbClr val="E4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ectangle 15">
            <a:extLst>
              <a:ext uri="{FF2B5EF4-FFF2-40B4-BE49-F238E27FC236}">
                <a16:creationId xmlns:a16="http://schemas.microsoft.com/office/drawing/2014/main" id="{C034F919-D785-B04C-A3C3-12EB6496B6D8}"/>
              </a:ext>
            </a:extLst>
          </p:cNvPr>
          <p:cNvSpPr/>
          <p:nvPr userDrawn="1"/>
        </p:nvSpPr>
        <p:spPr>
          <a:xfrm>
            <a:off x="387865" y="-461378"/>
            <a:ext cx="272303" cy="272303"/>
          </a:xfrm>
          <a:prstGeom prst="rect">
            <a:avLst/>
          </a:prstGeom>
          <a:solidFill>
            <a:srgbClr val="BD1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AB43F279-176A-DF4D-ACEE-2D18DFE88341}"/>
              </a:ext>
            </a:extLst>
          </p:cNvPr>
          <p:cNvSpPr/>
          <p:nvPr userDrawn="1"/>
        </p:nvSpPr>
        <p:spPr>
          <a:xfrm>
            <a:off x="775729" y="-461378"/>
            <a:ext cx="272303" cy="272303"/>
          </a:xfrm>
          <a:prstGeom prst="rect">
            <a:avLst/>
          </a:prstGeom>
          <a:solidFill>
            <a:srgbClr val="14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ectangle 17">
            <a:extLst>
              <a:ext uri="{FF2B5EF4-FFF2-40B4-BE49-F238E27FC236}">
                <a16:creationId xmlns:a16="http://schemas.microsoft.com/office/drawing/2014/main" id="{269674F2-722E-4D41-993C-852F33C44DD8}"/>
              </a:ext>
            </a:extLst>
          </p:cNvPr>
          <p:cNvSpPr/>
          <p:nvPr userDrawn="1"/>
        </p:nvSpPr>
        <p:spPr>
          <a:xfrm>
            <a:off x="1163593" y="-461378"/>
            <a:ext cx="272303" cy="272303"/>
          </a:xfrm>
          <a:prstGeom prst="rect">
            <a:avLst/>
          </a:prstGeom>
          <a:solidFill>
            <a:srgbClr val="67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3" name="Picture 22">
            <a:extLst>
              <a:ext uri="{FF2B5EF4-FFF2-40B4-BE49-F238E27FC236}">
                <a16:creationId xmlns:a16="http://schemas.microsoft.com/office/drawing/2014/main" id="{87E7708B-9ADA-804C-90DE-99A6F94295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0" y="3722400"/>
            <a:ext cx="1028700" cy="1028700"/>
          </a:xfrm>
          <a:prstGeom prst="rect">
            <a:avLst/>
          </a:prstGeom>
        </p:spPr>
      </p:pic>
    </p:spTree>
    <p:extLst>
      <p:ext uri="{BB962C8B-B14F-4D97-AF65-F5344CB8AC3E}">
        <p14:creationId xmlns:p14="http://schemas.microsoft.com/office/powerpoint/2010/main" val="34073118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ingle Column No Subhead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6" name="Slide Number Placeholder 5"/>
          <p:cNvSpPr>
            <a:spLocks noGrp="1"/>
          </p:cNvSpPr>
          <p:nvPr>
            <p:ph type="sldNum" sz="quarter" idx="12"/>
          </p:nvPr>
        </p:nvSpPr>
        <p:spPr/>
        <p:txBody>
          <a:bodyPr/>
          <a:lstStyle/>
          <a:p>
            <a:fld id="{1046E0F0-A629-AF47-82DD-3B28C859BC11}" type="slidenum">
              <a:rPr lang="en-US" smtClean="0"/>
              <a:pPr/>
              <a:t>‹#›</a:t>
            </a:fld>
            <a:endParaRPr lang="en-US"/>
          </a:p>
        </p:txBody>
      </p:sp>
      <p:sp>
        <p:nvSpPr>
          <p:cNvPr id="7" name="Content Placeholder 8"/>
          <p:cNvSpPr>
            <a:spLocks noGrp="1"/>
          </p:cNvSpPr>
          <p:nvPr>
            <p:ph sz="quarter" idx="16"/>
          </p:nvPr>
        </p:nvSpPr>
        <p:spPr>
          <a:xfrm>
            <a:off x="460377" y="742430"/>
            <a:ext cx="8157748" cy="3646236"/>
          </a:xfrm>
          <a:prstGeom prst="rect">
            <a:avLst/>
          </a:prstGeom>
        </p:spPr>
        <p:txBody>
          <a:bodyPr lIns="82058" tIns="41029" rIns="82058" bIns="41029"/>
          <a:lstStyle>
            <a:lvl1pPr marL="172641" indent="-172641"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p:cNvSpPr>
            <a:spLocks noGrp="1"/>
          </p:cNvSpPr>
          <p:nvPr>
            <p:ph sz="quarter" idx="15" hasCustomPrompt="1"/>
          </p:nvPr>
        </p:nvSpPr>
        <p:spPr>
          <a:xfrm>
            <a:off x="487606" y="4388667"/>
            <a:ext cx="6372877" cy="411933"/>
          </a:xfrm>
          <a:prstGeom prst="rect">
            <a:avLst/>
          </a:prstGeom>
        </p:spPr>
        <p:txBody>
          <a:bodyPr lIns="91440" anchor="b" anchorCtr="0"/>
          <a:lstStyle>
            <a:lvl1pPr marL="102870" marR="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lang="en-US" sz="675" kern="0" baseline="0" dirty="0" smtClean="0">
                <a:solidFill>
                  <a:schemeClr val="tx1"/>
                </a:solidFill>
                <a:latin typeface="Arial" pitchFamily="34" charset="0"/>
                <a:ea typeface="+mn-ea"/>
                <a:cs typeface="Arial" pitchFamily="34" charset="0"/>
              </a:defRPr>
            </a:lvl1pPr>
            <a:lvl2pPr marL="517922" indent="-175022">
              <a:spcBef>
                <a:spcPts val="0"/>
              </a:spcBef>
              <a:spcAft>
                <a:spcPts val="750"/>
              </a:spcAft>
              <a:buClr>
                <a:schemeClr val="accent2"/>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85800" indent="-167879">
              <a:spcBef>
                <a:spcPts val="0"/>
              </a:spcBef>
              <a:spcAft>
                <a:spcPts val="750"/>
              </a:spcAft>
              <a:buClr>
                <a:schemeClr val="accent2"/>
              </a:buClr>
              <a:buFont typeface="Arial" pitchFamily="34" charset="0"/>
              <a:buChar char="−"/>
              <a:defRPr sz="1350"/>
            </a:lvl3pPr>
            <a:lvl4pPr marL="860822" indent="-175022">
              <a:spcBef>
                <a:spcPts val="0"/>
              </a:spcBef>
              <a:spcAft>
                <a:spcPts val="750"/>
              </a:spcAft>
              <a:buClr>
                <a:schemeClr val="accent2"/>
              </a:buClr>
              <a:buFont typeface="Arial" pitchFamily="34" charset="0"/>
              <a:buChar char="»"/>
              <a:defRPr sz="1350"/>
            </a:lvl4pPr>
            <a:lvl5pPr marL="1028700" indent="-167879">
              <a:spcBef>
                <a:spcPts val="0"/>
              </a:spcBef>
              <a:spcAft>
                <a:spcPts val="750"/>
              </a:spcAft>
              <a:buClr>
                <a:schemeClr val="accent2"/>
              </a:buClr>
              <a:buFont typeface="Wingdings" pitchFamily="2" charset="2"/>
              <a:buChar char="§"/>
              <a:defRPr sz="1350"/>
            </a:lvl5pPr>
          </a:lstStyle>
          <a:p>
            <a:pPr lvl="0"/>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endParaRPr lang="en-US"/>
          </a:p>
        </p:txBody>
      </p:sp>
    </p:spTree>
    <p:extLst>
      <p:ext uri="{BB962C8B-B14F-4D97-AF65-F5344CB8AC3E}">
        <p14:creationId xmlns:p14="http://schemas.microsoft.com/office/powerpoint/2010/main" val="31138152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046E0F0-A629-AF47-82DD-3B28C859BC11}" type="slidenum">
              <a:rPr lang="en-US" smtClean="0"/>
              <a:pPr/>
              <a:t>‹#›</a:t>
            </a:fld>
            <a:endParaRPr lang="en-US"/>
          </a:p>
        </p:txBody>
      </p:sp>
      <p:sp>
        <p:nvSpPr>
          <p:cNvPr id="4" name="Title 1"/>
          <p:cNvSpPr>
            <a:spLocks noGrp="1"/>
          </p:cNvSpPr>
          <p:nvPr>
            <p:ph type="title" hasCustomPrompt="1"/>
          </p:nvPr>
        </p:nvSpPr>
        <p:spPr>
          <a:xfrm>
            <a:off x="457200"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7" name="Text Placeholder 7"/>
          <p:cNvSpPr>
            <a:spLocks noGrp="1"/>
          </p:cNvSpPr>
          <p:nvPr>
            <p:ph type="body" sz="quarter" idx="13" hasCustomPrompt="1"/>
          </p:nvPr>
        </p:nvSpPr>
        <p:spPr>
          <a:xfrm>
            <a:off x="454604" y="728518"/>
            <a:ext cx="3862018" cy="283649"/>
          </a:xfrm>
          <a:prstGeom prst="rect">
            <a:avLst/>
          </a:prstGeom>
        </p:spPr>
        <p:txBody>
          <a:bodyPr lIns="82058" tIns="41029" rIns="82058" bIns="41029"/>
          <a:lstStyle>
            <a:lvl1pPr marL="0" indent="0">
              <a:spcBef>
                <a:spcPts val="0"/>
              </a:spcBef>
              <a:buNone/>
              <a:defRPr sz="1350" cap="all" spc="0">
                <a:latin typeface="Arial" pitchFamily="34" charset="0"/>
                <a:cs typeface="Arial" pitchFamily="34" charset="0"/>
              </a:defRPr>
            </a:lvl1pPr>
          </a:lstStyle>
          <a:p>
            <a:pPr lvl="0"/>
            <a:r>
              <a:rPr lang="en-US"/>
              <a:t>CLICK TO EDIT SUBTITLE</a:t>
            </a:r>
          </a:p>
        </p:txBody>
      </p:sp>
      <p:sp>
        <p:nvSpPr>
          <p:cNvPr id="8" name="Content Placeholder 8"/>
          <p:cNvSpPr>
            <a:spLocks noGrp="1"/>
          </p:cNvSpPr>
          <p:nvPr>
            <p:ph sz="quarter" idx="14"/>
          </p:nvPr>
        </p:nvSpPr>
        <p:spPr>
          <a:xfrm>
            <a:off x="460376" y="1099641"/>
            <a:ext cx="3871479" cy="3306037"/>
          </a:xfrm>
          <a:prstGeom prst="rect">
            <a:avLst/>
          </a:prstGeom>
        </p:spPr>
        <p:txBody>
          <a:bodyPr lIns="82058" tIns="41029" rIns="82058" bIns="41029"/>
          <a:lstStyle>
            <a:lvl1pPr marL="172641" indent="-172641"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p:cNvSpPr>
            <a:spLocks noGrp="1"/>
          </p:cNvSpPr>
          <p:nvPr>
            <p:ph type="body" sz="quarter" idx="15" hasCustomPrompt="1"/>
          </p:nvPr>
        </p:nvSpPr>
        <p:spPr>
          <a:xfrm>
            <a:off x="4712567" y="728518"/>
            <a:ext cx="3862018" cy="283649"/>
          </a:xfrm>
          <a:prstGeom prst="rect">
            <a:avLst/>
          </a:prstGeom>
        </p:spPr>
        <p:txBody>
          <a:bodyPr lIns="82058" tIns="41029" rIns="82058" bIns="41029"/>
          <a:lstStyle>
            <a:lvl1pPr marL="0" indent="0">
              <a:spcBef>
                <a:spcPts val="0"/>
              </a:spcBef>
              <a:buNone/>
              <a:defRPr sz="1350" cap="all" spc="0">
                <a:latin typeface="Arial" pitchFamily="34" charset="0"/>
                <a:cs typeface="Arial" pitchFamily="34" charset="0"/>
              </a:defRPr>
            </a:lvl1pPr>
          </a:lstStyle>
          <a:p>
            <a:pPr lvl="0"/>
            <a:r>
              <a:rPr lang="en-US"/>
              <a:t>CLICK TO EDIT SUBTITLE</a:t>
            </a:r>
          </a:p>
        </p:txBody>
      </p:sp>
      <p:sp>
        <p:nvSpPr>
          <p:cNvPr id="12" name="Content Placeholder 8"/>
          <p:cNvSpPr>
            <a:spLocks noGrp="1"/>
          </p:cNvSpPr>
          <p:nvPr>
            <p:ph sz="quarter" idx="16"/>
          </p:nvPr>
        </p:nvSpPr>
        <p:spPr>
          <a:xfrm>
            <a:off x="4718341" y="1099641"/>
            <a:ext cx="3871479" cy="3297532"/>
          </a:xfrm>
          <a:prstGeom prst="rect">
            <a:avLst/>
          </a:prstGeom>
        </p:spPr>
        <p:txBody>
          <a:bodyPr lIns="82058" tIns="41029" rIns="82058" bIns="41029"/>
          <a:lstStyle>
            <a:lvl1pPr marL="172641" indent="-172641"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4993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wo Column with Sourc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046E0F0-A629-AF47-82DD-3B28C859BC11}" type="slidenum">
              <a:rPr lang="en-US" smtClean="0"/>
              <a:pPr/>
              <a:t>‹#›</a:t>
            </a:fld>
            <a:endParaRPr lang="en-US"/>
          </a:p>
        </p:txBody>
      </p:sp>
      <p:sp>
        <p:nvSpPr>
          <p:cNvPr id="4" name="Title 1"/>
          <p:cNvSpPr>
            <a:spLocks noGrp="1"/>
          </p:cNvSpPr>
          <p:nvPr>
            <p:ph type="title" hasCustomPrompt="1"/>
          </p:nvPr>
        </p:nvSpPr>
        <p:spPr>
          <a:xfrm>
            <a:off x="457200"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9" name="Text Placeholder 7"/>
          <p:cNvSpPr>
            <a:spLocks noGrp="1"/>
          </p:cNvSpPr>
          <p:nvPr>
            <p:ph type="body" sz="quarter" idx="13" hasCustomPrompt="1"/>
          </p:nvPr>
        </p:nvSpPr>
        <p:spPr>
          <a:xfrm>
            <a:off x="454604" y="728518"/>
            <a:ext cx="3862018" cy="283649"/>
          </a:xfrm>
          <a:prstGeom prst="rect">
            <a:avLst/>
          </a:prstGeom>
        </p:spPr>
        <p:txBody>
          <a:bodyPr lIns="82058" tIns="41029" rIns="82058" bIns="41029"/>
          <a:lstStyle>
            <a:lvl1pPr marL="0" indent="0">
              <a:spcBef>
                <a:spcPts val="0"/>
              </a:spcBef>
              <a:buNone/>
              <a:defRPr sz="1350" cap="all" spc="0">
                <a:latin typeface="Arial" pitchFamily="34" charset="0"/>
                <a:cs typeface="Arial" pitchFamily="34" charset="0"/>
              </a:defRPr>
            </a:lvl1pPr>
          </a:lstStyle>
          <a:p>
            <a:pPr lvl="0"/>
            <a:r>
              <a:rPr lang="en-US"/>
              <a:t>CLICK TO EDIT SUBTITLE</a:t>
            </a:r>
          </a:p>
        </p:txBody>
      </p:sp>
      <p:sp>
        <p:nvSpPr>
          <p:cNvPr id="10" name="Content Placeholder 8"/>
          <p:cNvSpPr>
            <a:spLocks noGrp="1"/>
          </p:cNvSpPr>
          <p:nvPr>
            <p:ph sz="quarter" idx="14"/>
          </p:nvPr>
        </p:nvSpPr>
        <p:spPr>
          <a:xfrm>
            <a:off x="460376" y="1099641"/>
            <a:ext cx="3871479" cy="3255006"/>
          </a:xfrm>
          <a:prstGeom prst="rect">
            <a:avLst/>
          </a:prstGeom>
        </p:spPr>
        <p:txBody>
          <a:bodyPr lIns="82058" tIns="41029" rIns="82058" bIns="41029"/>
          <a:lstStyle>
            <a:lvl1pPr marL="172641" indent="-172641"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p:cNvSpPr>
            <a:spLocks noGrp="1"/>
          </p:cNvSpPr>
          <p:nvPr>
            <p:ph type="body" sz="quarter" idx="15" hasCustomPrompt="1"/>
          </p:nvPr>
        </p:nvSpPr>
        <p:spPr>
          <a:xfrm>
            <a:off x="4712567" y="728518"/>
            <a:ext cx="3862018" cy="283649"/>
          </a:xfrm>
          <a:prstGeom prst="rect">
            <a:avLst/>
          </a:prstGeom>
        </p:spPr>
        <p:txBody>
          <a:bodyPr lIns="82058" tIns="41029" rIns="82058" bIns="41029"/>
          <a:lstStyle>
            <a:lvl1pPr marL="0" indent="0">
              <a:spcBef>
                <a:spcPts val="0"/>
              </a:spcBef>
              <a:buNone/>
              <a:defRPr sz="1350" cap="all" spc="0">
                <a:latin typeface="Arial" pitchFamily="34" charset="0"/>
                <a:cs typeface="Arial" pitchFamily="34" charset="0"/>
              </a:defRPr>
            </a:lvl1pPr>
          </a:lstStyle>
          <a:p>
            <a:pPr lvl="0"/>
            <a:r>
              <a:rPr lang="en-US"/>
              <a:t>CLICK TO EDIT SUBTITLE</a:t>
            </a:r>
          </a:p>
        </p:txBody>
      </p:sp>
      <p:sp>
        <p:nvSpPr>
          <p:cNvPr id="14" name="Content Placeholder 8"/>
          <p:cNvSpPr>
            <a:spLocks noGrp="1"/>
          </p:cNvSpPr>
          <p:nvPr>
            <p:ph sz="quarter" idx="16"/>
          </p:nvPr>
        </p:nvSpPr>
        <p:spPr>
          <a:xfrm>
            <a:off x="4718341" y="1099641"/>
            <a:ext cx="3871479" cy="3255006"/>
          </a:xfrm>
          <a:prstGeom prst="rect">
            <a:avLst/>
          </a:prstGeom>
        </p:spPr>
        <p:txBody>
          <a:bodyPr lIns="82058" tIns="41029" rIns="82058" bIns="41029"/>
          <a:lstStyle>
            <a:lvl1pPr marL="172641" indent="-172641"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p:cNvSpPr>
            <a:spLocks noGrp="1"/>
          </p:cNvSpPr>
          <p:nvPr>
            <p:ph sz="quarter" idx="17" hasCustomPrompt="1"/>
          </p:nvPr>
        </p:nvSpPr>
        <p:spPr>
          <a:xfrm>
            <a:off x="487606" y="4354648"/>
            <a:ext cx="6372877" cy="466010"/>
          </a:xfrm>
          <a:prstGeom prst="rect">
            <a:avLst/>
          </a:prstGeom>
        </p:spPr>
        <p:txBody>
          <a:bodyPr lIns="91440" anchor="b" anchorCtr="0"/>
          <a:lstStyle>
            <a:lvl1pPr marL="102870" marR="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lang="en-US" sz="675" kern="0" baseline="0" dirty="0" smtClean="0">
                <a:solidFill>
                  <a:schemeClr val="tx1"/>
                </a:solidFill>
                <a:latin typeface="Arial" pitchFamily="34" charset="0"/>
                <a:ea typeface="+mn-ea"/>
                <a:cs typeface="Arial" pitchFamily="34" charset="0"/>
              </a:defRPr>
            </a:lvl1pPr>
            <a:lvl2pPr marL="517922" indent="-175022">
              <a:spcBef>
                <a:spcPts val="0"/>
              </a:spcBef>
              <a:spcAft>
                <a:spcPts val="750"/>
              </a:spcAft>
              <a:buClr>
                <a:schemeClr val="accent2"/>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85800" indent="-167879">
              <a:spcBef>
                <a:spcPts val="0"/>
              </a:spcBef>
              <a:spcAft>
                <a:spcPts val="750"/>
              </a:spcAft>
              <a:buClr>
                <a:schemeClr val="accent2"/>
              </a:buClr>
              <a:buFont typeface="Arial" pitchFamily="34" charset="0"/>
              <a:buChar char="−"/>
              <a:defRPr sz="1350"/>
            </a:lvl3pPr>
            <a:lvl4pPr marL="860822" indent="-175022">
              <a:spcBef>
                <a:spcPts val="0"/>
              </a:spcBef>
              <a:spcAft>
                <a:spcPts val="750"/>
              </a:spcAft>
              <a:buClr>
                <a:schemeClr val="accent2"/>
              </a:buClr>
              <a:buFont typeface="Arial" pitchFamily="34" charset="0"/>
              <a:buChar char="»"/>
              <a:defRPr sz="1350"/>
            </a:lvl4pPr>
            <a:lvl5pPr marL="1028700" indent="-167879">
              <a:spcBef>
                <a:spcPts val="0"/>
              </a:spcBef>
              <a:spcAft>
                <a:spcPts val="750"/>
              </a:spcAft>
              <a:buClr>
                <a:schemeClr val="accent2"/>
              </a:buClr>
              <a:buFont typeface="Wingdings" pitchFamily="2" charset="2"/>
              <a:buChar char="§"/>
              <a:defRPr sz="1350"/>
            </a:lvl5pPr>
          </a:lstStyle>
          <a:p>
            <a:pPr lvl="0"/>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endParaRPr lang="en-US"/>
          </a:p>
        </p:txBody>
      </p:sp>
    </p:spTree>
    <p:extLst>
      <p:ext uri="{BB962C8B-B14F-4D97-AF65-F5344CB8AC3E}">
        <p14:creationId xmlns:p14="http://schemas.microsoft.com/office/powerpoint/2010/main" val="3817655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Column No Subhead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046E0F0-A629-AF47-82DD-3B28C859BC11}" type="slidenum">
              <a:rPr lang="en-US" smtClean="0"/>
              <a:pPr/>
              <a:t>‹#›</a:t>
            </a:fld>
            <a:endParaRPr lang="en-US"/>
          </a:p>
        </p:txBody>
      </p:sp>
      <p:sp>
        <p:nvSpPr>
          <p:cNvPr id="6" name="Title 1"/>
          <p:cNvSpPr>
            <a:spLocks noGrp="1"/>
          </p:cNvSpPr>
          <p:nvPr>
            <p:ph type="title" hasCustomPrompt="1"/>
          </p:nvPr>
        </p:nvSpPr>
        <p:spPr>
          <a:xfrm>
            <a:off x="457200"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8" name="Content Placeholder 8"/>
          <p:cNvSpPr>
            <a:spLocks noGrp="1"/>
          </p:cNvSpPr>
          <p:nvPr>
            <p:ph sz="quarter" idx="14"/>
          </p:nvPr>
        </p:nvSpPr>
        <p:spPr>
          <a:xfrm>
            <a:off x="460376" y="742430"/>
            <a:ext cx="3871479" cy="3680256"/>
          </a:xfrm>
          <a:prstGeom prst="rect">
            <a:avLst/>
          </a:prstGeom>
        </p:spPr>
        <p:txBody>
          <a:bodyPr lIns="82058" tIns="41029" rIns="82058" bIns="41029"/>
          <a:lstStyle>
            <a:lvl1pPr marL="172641" indent="-172641"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8"/>
          <p:cNvSpPr>
            <a:spLocks noGrp="1"/>
          </p:cNvSpPr>
          <p:nvPr>
            <p:ph sz="quarter" idx="17"/>
          </p:nvPr>
        </p:nvSpPr>
        <p:spPr>
          <a:xfrm>
            <a:off x="4718341" y="742430"/>
            <a:ext cx="3871479" cy="3680256"/>
          </a:xfrm>
          <a:prstGeom prst="rect">
            <a:avLst/>
          </a:prstGeom>
        </p:spPr>
        <p:txBody>
          <a:bodyPr lIns="82058" tIns="41029" rIns="82058" bIns="41029"/>
          <a:lstStyle>
            <a:lvl1pPr marL="172641" indent="-172641"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249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lumn with Source No Subhead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046E0F0-A629-AF47-82DD-3B28C859BC11}" type="slidenum">
              <a:rPr lang="en-US" smtClean="0"/>
              <a:pPr/>
              <a:t>‹#›</a:t>
            </a:fld>
            <a:endParaRPr lang="en-US"/>
          </a:p>
        </p:txBody>
      </p:sp>
      <p:sp>
        <p:nvSpPr>
          <p:cNvPr id="4" name="Title 1"/>
          <p:cNvSpPr>
            <a:spLocks noGrp="1"/>
          </p:cNvSpPr>
          <p:nvPr>
            <p:ph type="title" hasCustomPrompt="1"/>
          </p:nvPr>
        </p:nvSpPr>
        <p:spPr>
          <a:xfrm>
            <a:off x="457200"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5" name="Content Placeholder 8"/>
          <p:cNvSpPr>
            <a:spLocks noGrp="1"/>
          </p:cNvSpPr>
          <p:nvPr>
            <p:ph sz="quarter" idx="14"/>
          </p:nvPr>
        </p:nvSpPr>
        <p:spPr>
          <a:xfrm>
            <a:off x="460376" y="742430"/>
            <a:ext cx="3871479" cy="3620721"/>
          </a:xfrm>
          <a:prstGeom prst="rect">
            <a:avLst/>
          </a:prstGeom>
        </p:spPr>
        <p:txBody>
          <a:bodyPr lIns="82058" tIns="41029" rIns="82058" bIns="41029"/>
          <a:lstStyle>
            <a:lvl1pPr marL="172641" indent="-172641"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p:cNvSpPr>
            <a:spLocks noGrp="1"/>
          </p:cNvSpPr>
          <p:nvPr>
            <p:ph sz="quarter" idx="17"/>
          </p:nvPr>
        </p:nvSpPr>
        <p:spPr>
          <a:xfrm>
            <a:off x="4718341" y="742430"/>
            <a:ext cx="3871479" cy="3620721"/>
          </a:xfrm>
          <a:prstGeom prst="rect">
            <a:avLst/>
          </a:prstGeom>
        </p:spPr>
        <p:txBody>
          <a:bodyPr lIns="82058" tIns="41029" rIns="82058" bIns="41029"/>
          <a:lstStyle>
            <a:lvl1pPr marL="172641" indent="-172641" algn="l" defTabSz="614861" rtl="0" eaLnBrk="1" latinLnBrk="0" hangingPunct="1">
              <a:lnSpc>
                <a:spcPct val="100000"/>
              </a:lnSpc>
              <a:spcBef>
                <a:spcPts val="0"/>
              </a:spcBef>
              <a:spcAft>
                <a:spcPts val="675"/>
              </a:spcAft>
              <a:buClr>
                <a:schemeClr val="accent1"/>
              </a:buClr>
              <a:buSzPct val="100000"/>
              <a:buFont typeface="Arial" pitchFamily="34" charset="0"/>
              <a:buChar char="●"/>
              <a:defRPr lang="en-US" sz="1350" kern="0" dirty="0" smtClean="0">
                <a:solidFill>
                  <a:schemeClr val="tx1"/>
                </a:solidFill>
                <a:latin typeface="Arial" pitchFamily="34" charset="0"/>
                <a:ea typeface="+mn-ea"/>
                <a:cs typeface="Arial" pitchFamily="34" charset="0"/>
              </a:defRPr>
            </a:lvl1pPr>
            <a:lvl2pPr marL="464783" indent="-157065">
              <a:lnSpc>
                <a:spcPct val="100000"/>
              </a:lnSpc>
              <a:spcBef>
                <a:spcPts val="0"/>
              </a:spcBef>
              <a:spcAft>
                <a:spcPts val="675"/>
              </a:spcAft>
              <a:buClr>
                <a:schemeClr val="accent1"/>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15437" indent="-150654">
              <a:lnSpc>
                <a:spcPct val="100000"/>
              </a:lnSpc>
              <a:spcBef>
                <a:spcPts val="0"/>
              </a:spcBef>
              <a:spcAft>
                <a:spcPts val="675"/>
              </a:spcAft>
              <a:buClr>
                <a:schemeClr val="accent1"/>
              </a:buClr>
              <a:buFont typeface="Arial" pitchFamily="34" charset="0"/>
              <a:buChar char="−"/>
              <a:defRPr sz="1350"/>
            </a:lvl3pPr>
            <a:lvl4pPr marL="772502" indent="-157065">
              <a:lnSpc>
                <a:spcPct val="100000"/>
              </a:lnSpc>
              <a:spcBef>
                <a:spcPts val="0"/>
              </a:spcBef>
              <a:spcAft>
                <a:spcPts val="675"/>
              </a:spcAft>
              <a:buClr>
                <a:schemeClr val="accent1"/>
              </a:buClr>
              <a:buFont typeface="Arial" pitchFamily="34" charset="0"/>
              <a:buChar char="»"/>
              <a:defRPr sz="1350"/>
            </a:lvl4pPr>
            <a:lvl5pPr marL="923156" indent="-150654">
              <a:lnSpc>
                <a:spcPct val="100000"/>
              </a:lnSpc>
              <a:spcBef>
                <a:spcPts val="0"/>
              </a:spcBef>
              <a:spcAft>
                <a:spcPts val="675"/>
              </a:spcAft>
              <a:buClr>
                <a:schemeClr val="accent1"/>
              </a:buClr>
              <a:buFont typeface="Wingdings" pitchFamily="2" charset="2"/>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p:cNvSpPr>
            <a:spLocks noGrp="1"/>
          </p:cNvSpPr>
          <p:nvPr>
            <p:ph sz="quarter" idx="15" hasCustomPrompt="1"/>
          </p:nvPr>
        </p:nvSpPr>
        <p:spPr>
          <a:xfrm>
            <a:off x="487606" y="4363153"/>
            <a:ext cx="6372877" cy="450148"/>
          </a:xfrm>
          <a:prstGeom prst="rect">
            <a:avLst/>
          </a:prstGeom>
        </p:spPr>
        <p:txBody>
          <a:bodyPr lIns="91440" anchor="b" anchorCtr="0"/>
          <a:lstStyle>
            <a:lvl1pPr marL="102870" marR="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lang="en-US" sz="675" kern="0" baseline="0" dirty="0" smtClean="0">
                <a:solidFill>
                  <a:schemeClr val="tx1"/>
                </a:solidFill>
                <a:latin typeface="Arial" pitchFamily="34" charset="0"/>
                <a:ea typeface="+mn-ea"/>
                <a:cs typeface="Arial" pitchFamily="34" charset="0"/>
              </a:defRPr>
            </a:lvl1pPr>
            <a:lvl2pPr marL="517922" indent="-175022">
              <a:spcBef>
                <a:spcPts val="0"/>
              </a:spcBef>
              <a:spcAft>
                <a:spcPts val="750"/>
              </a:spcAft>
              <a:buClr>
                <a:schemeClr val="accent2"/>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85800" indent="-167879">
              <a:spcBef>
                <a:spcPts val="0"/>
              </a:spcBef>
              <a:spcAft>
                <a:spcPts val="750"/>
              </a:spcAft>
              <a:buClr>
                <a:schemeClr val="accent2"/>
              </a:buClr>
              <a:buFont typeface="Arial" pitchFamily="34" charset="0"/>
              <a:buChar char="−"/>
              <a:defRPr sz="1350"/>
            </a:lvl3pPr>
            <a:lvl4pPr marL="860822" indent="-175022">
              <a:spcBef>
                <a:spcPts val="0"/>
              </a:spcBef>
              <a:spcAft>
                <a:spcPts val="750"/>
              </a:spcAft>
              <a:buClr>
                <a:schemeClr val="accent2"/>
              </a:buClr>
              <a:buFont typeface="Arial" pitchFamily="34" charset="0"/>
              <a:buChar char="»"/>
              <a:defRPr sz="1350"/>
            </a:lvl4pPr>
            <a:lvl5pPr marL="1028700" indent="-167879">
              <a:spcBef>
                <a:spcPts val="0"/>
              </a:spcBef>
              <a:spcAft>
                <a:spcPts val="750"/>
              </a:spcAft>
              <a:buClr>
                <a:schemeClr val="accent2"/>
              </a:buClr>
              <a:buFont typeface="Wingdings" pitchFamily="2" charset="2"/>
              <a:buChar char="§"/>
              <a:defRPr sz="1350"/>
            </a:lvl5pPr>
          </a:lstStyle>
          <a:p>
            <a:pPr lvl="0"/>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endParaRPr lang="en-US"/>
          </a:p>
        </p:txBody>
      </p:sp>
    </p:spTree>
    <p:extLst>
      <p:ext uri="{BB962C8B-B14F-4D97-AF65-F5344CB8AC3E}">
        <p14:creationId xmlns:p14="http://schemas.microsoft.com/office/powerpoint/2010/main" val="11320891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Heading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046E0F0-A629-AF47-82DD-3B28C859BC11}" type="slidenum">
              <a:rPr lang="en-US" smtClean="0"/>
              <a:pPr/>
              <a:t>‹#›</a:t>
            </a:fld>
            <a:endParaRPr lang="en-US"/>
          </a:p>
        </p:txBody>
      </p:sp>
      <p:sp>
        <p:nvSpPr>
          <p:cNvPr id="6" name="Title 1"/>
          <p:cNvSpPr>
            <a:spLocks noGrp="1"/>
          </p:cNvSpPr>
          <p:nvPr>
            <p:ph type="title" hasCustomPrompt="1"/>
          </p:nvPr>
        </p:nvSpPr>
        <p:spPr>
          <a:xfrm>
            <a:off x="457200"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Tree>
    <p:extLst>
      <p:ext uri="{BB962C8B-B14F-4D97-AF65-F5344CB8AC3E}">
        <p14:creationId xmlns:p14="http://schemas.microsoft.com/office/powerpoint/2010/main" val="2993162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Heading and Sourc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046E0F0-A629-AF47-82DD-3B28C859BC11}" type="slidenum">
              <a:rPr lang="en-US" smtClean="0"/>
              <a:pPr/>
              <a:t>‹#›</a:t>
            </a:fld>
            <a:endParaRPr lang="en-US"/>
          </a:p>
        </p:txBody>
      </p:sp>
      <p:sp>
        <p:nvSpPr>
          <p:cNvPr id="6" name="Title 1"/>
          <p:cNvSpPr>
            <a:spLocks noGrp="1"/>
          </p:cNvSpPr>
          <p:nvPr>
            <p:ph type="title" hasCustomPrompt="1"/>
          </p:nvPr>
        </p:nvSpPr>
        <p:spPr>
          <a:xfrm>
            <a:off x="457200" y="300676"/>
            <a:ext cx="8138245" cy="332955"/>
          </a:xfrm>
          <a:prstGeom prst="rect">
            <a:avLst/>
          </a:prstGeom>
        </p:spPr>
        <p:txBody>
          <a:bodyPr lIns="82039" tIns="41020" rIns="82039" bIns="41020" anchor="b"/>
          <a:lstStyle>
            <a:lvl1pPr algn="l">
              <a:defRPr sz="1800" spc="0">
                <a:latin typeface="Arial" pitchFamily="34" charset="0"/>
                <a:cs typeface="Arial" pitchFamily="34" charset="0"/>
              </a:defRPr>
            </a:lvl1pPr>
          </a:lstStyle>
          <a:p>
            <a:r>
              <a:rPr lang="en-US"/>
              <a:t>Click to edit Master </a:t>
            </a:r>
            <a:br>
              <a:rPr lang="en-US"/>
            </a:br>
            <a:r>
              <a:rPr lang="en-US"/>
              <a:t>title style</a:t>
            </a:r>
          </a:p>
        </p:txBody>
      </p:sp>
      <p:sp>
        <p:nvSpPr>
          <p:cNvPr id="5" name="Content Placeholder 8"/>
          <p:cNvSpPr>
            <a:spLocks noGrp="1"/>
          </p:cNvSpPr>
          <p:nvPr>
            <p:ph sz="quarter" idx="15" hasCustomPrompt="1"/>
          </p:nvPr>
        </p:nvSpPr>
        <p:spPr>
          <a:xfrm>
            <a:off x="487606" y="4445404"/>
            <a:ext cx="6372877" cy="361547"/>
          </a:xfrm>
          <a:prstGeom prst="rect">
            <a:avLst/>
          </a:prstGeom>
        </p:spPr>
        <p:txBody>
          <a:bodyPr lIns="91440" anchor="b" anchorCtr="0"/>
          <a:lstStyle>
            <a:lvl1pPr marL="102870" marR="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lang="en-US" sz="675" kern="0" baseline="0" dirty="0" smtClean="0">
                <a:solidFill>
                  <a:schemeClr val="tx1"/>
                </a:solidFill>
                <a:latin typeface="Arial" pitchFamily="34" charset="0"/>
                <a:ea typeface="+mn-ea"/>
                <a:cs typeface="Arial" pitchFamily="34" charset="0"/>
              </a:defRPr>
            </a:lvl1pPr>
            <a:lvl2pPr marL="517922" indent="-175022">
              <a:spcBef>
                <a:spcPts val="0"/>
              </a:spcBef>
              <a:spcAft>
                <a:spcPts val="750"/>
              </a:spcAft>
              <a:buClr>
                <a:schemeClr val="accent2"/>
              </a:buClr>
              <a:buFont typeface="Courier New" pitchFamily="49" charset="0"/>
              <a:buChar char="o"/>
              <a:defRPr lang="en-US" sz="1350" kern="0" dirty="0" smtClean="0">
                <a:solidFill>
                  <a:schemeClr val="tx1"/>
                </a:solidFill>
                <a:latin typeface="Arial" pitchFamily="34" charset="0"/>
                <a:ea typeface="+mn-ea"/>
                <a:cs typeface="Arial" pitchFamily="34" charset="0"/>
              </a:defRPr>
            </a:lvl2pPr>
            <a:lvl3pPr marL="685800" indent="-167879">
              <a:spcBef>
                <a:spcPts val="0"/>
              </a:spcBef>
              <a:spcAft>
                <a:spcPts val="750"/>
              </a:spcAft>
              <a:buClr>
                <a:schemeClr val="accent2"/>
              </a:buClr>
              <a:buFont typeface="Arial" pitchFamily="34" charset="0"/>
              <a:buChar char="−"/>
              <a:defRPr sz="1350"/>
            </a:lvl3pPr>
            <a:lvl4pPr marL="860822" indent="-175022">
              <a:spcBef>
                <a:spcPts val="0"/>
              </a:spcBef>
              <a:spcAft>
                <a:spcPts val="750"/>
              </a:spcAft>
              <a:buClr>
                <a:schemeClr val="accent2"/>
              </a:buClr>
              <a:buFont typeface="Arial" pitchFamily="34" charset="0"/>
              <a:buChar char="»"/>
              <a:defRPr sz="1350"/>
            </a:lvl4pPr>
            <a:lvl5pPr marL="1028700" indent="-167879">
              <a:spcBef>
                <a:spcPts val="0"/>
              </a:spcBef>
              <a:spcAft>
                <a:spcPts val="750"/>
              </a:spcAft>
              <a:buClr>
                <a:schemeClr val="accent2"/>
              </a:buClr>
              <a:buFont typeface="Wingdings" pitchFamily="2" charset="2"/>
              <a:buChar char="§"/>
              <a:defRPr sz="1350"/>
            </a:lvl5pPr>
          </a:lstStyle>
          <a:p>
            <a:pPr lvl="0"/>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r>
              <a:rPr lang="en-US"/>
              <a:t>Place source(s) here.</a:t>
            </a:r>
          </a:p>
          <a:p>
            <a:pPr marL="102870" marR="0" lvl="0" indent="-102870" algn="l" defTabSz="685159" rtl="0" eaLnBrk="1" fontAlgn="auto" latinLnBrk="0" hangingPunct="1">
              <a:lnSpc>
                <a:spcPct val="100000"/>
              </a:lnSpc>
              <a:spcBef>
                <a:spcPts val="0"/>
              </a:spcBef>
              <a:spcAft>
                <a:spcPts val="0"/>
              </a:spcAft>
              <a:buClr>
                <a:schemeClr val="tx1"/>
              </a:buClr>
              <a:buSzPct val="100000"/>
              <a:buFont typeface="Wingdings" charset="2"/>
              <a:buAutoNum type="arabicPlain"/>
              <a:tabLst/>
              <a:defRPr/>
            </a:pPr>
            <a:endParaRPr lang="en-US"/>
          </a:p>
        </p:txBody>
      </p:sp>
    </p:spTree>
    <p:extLst>
      <p:ext uri="{BB962C8B-B14F-4D97-AF65-F5344CB8AC3E}">
        <p14:creationId xmlns:p14="http://schemas.microsoft.com/office/powerpoint/2010/main" val="3145861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3_No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49341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a:t>Click to edit Master title style</a:t>
            </a:r>
          </a:p>
        </p:txBody>
      </p:sp>
      <p:sp>
        <p:nvSpPr>
          <p:cNvPr id="4" name="Content Placeholder 1"/>
          <p:cNvSpPr>
            <a:spLocks noGrp="1"/>
          </p:cNvSpPr>
          <p:nvPr>
            <p:ph sz="quarter" idx="12"/>
          </p:nvPr>
        </p:nvSpPr>
        <p:spPr>
          <a:xfrm>
            <a:off x="349250" y="776287"/>
            <a:ext cx="8456613" cy="3852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p>
            <a:endParaRPr lang="en-US"/>
          </a:p>
        </p:txBody>
      </p:sp>
      <p:sp>
        <p:nvSpPr>
          <p:cNvPr id="8" name="Slide Number Placeholder 6"/>
          <p:cNvSpPr>
            <a:spLocks noGrp="1"/>
          </p:cNvSpPr>
          <p:nvPr>
            <p:ph type="sldNum" sz="quarter" idx="11"/>
          </p:nvPr>
        </p:nvSpPr>
        <p:spPr/>
        <p:txBody>
          <a:bodyPr/>
          <a:lstStyle/>
          <a:p>
            <a:fld id="{6010A777-3907-42E8-B3BC-B13228691B49}" type="slidenum">
              <a:rPr lang="en-US" smtClean="0"/>
              <a:pPr/>
              <a:t>‹#›</a:t>
            </a:fld>
            <a:endParaRPr lang="en-US"/>
          </a:p>
        </p:txBody>
      </p:sp>
    </p:spTree>
    <p:extLst>
      <p:ext uri="{BB962C8B-B14F-4D97-AF65-F5344CB8AC3E}">
        <p14:creationId xmlns:p14="http://schemas.microsoft.com/office/powerpoint/2010/main" val="34547695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ingle Column No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249646"/>
            <a:ext cx="8164812" cy="332955"/>
          </a:xfrm>
          <a:prstGeom prst="rect">
            <a:avLst/>
          </a:prstGeom>
        </p:spPr>
        <p:txBody>
          <a:bodyPr lIns="91418" tIns="45710" rIns="91418" bIns="45710" anchor="b"/>
          <a:lstStyle>
            <a:lvl1pPr algn="l">
              <a:defRPr sz="1589" spc="73">
                <a:latin typeface="Arial" pitchFamily="34" charset="0"/>
                <a:cs typeface="Arial" pitchFamily="34" charset="0"/>
              </a:defRPr>
            </a:lvl1pPr>
          </a:lstStyle>
          <a:p>
            <a:r>
              <a:rPr lang="en-US"/>
              <a:t>Click to edit Master </a:t>
            </a:r>
            <a:br>
              <a:rPr lang="en-US"/>
            </a:br>
            <a:r>
              <a:rPr lang="en-US"/>
              <a:t>title style</a:t>
            </a:r>
          </a:p>
        </p:txBody>
      </p:sp>
      <p:sp>
        <p:nvSpPr>
          <p:cNvPr id="6" name="Slide Number Placeholder 5"/>
          <p:cNvSpPr>
            <a:spLocks noGrp="1"/>
          </p:cNvSpPr>
          <p:nvPr>
            <p:ph type="sldNum" sz="quarter" idx="12"/>
          </p:nvPr>
        </p:nvSpPr>
        <p:spPr/>
        <p:txBody>
          <a:bodyPr/>
          <a:lstStyle/>
          <a:p>
            <a:fld id="{1046E0F0-A629-AF47-82DD-3B28C859BC11}" type="slidenum">
              <a:rPr lang="en-US" smtClean="0"/>
              <a:pPr/>
              <a:t>‹#›</a:t>
            </a:fld>
            <a:endParaRPr lang="en-US"/>
          </a:p>
        </p:txBody>
      </p:sp>
      <p:sp>
        <p:nvSpPr>
          <p:cNvPr id="9" name="Content Placeholder 8"/>
          <p:cNvSpPr>
            <a:spLocks noGrp="1"/>
          </p:cNvSpPr>
          <p:nvPr>
            <p:ph sz="quarter" idx="14"/>
          </p:nvPr>
        </p:nvSpPr>
        <p:spPr>
          <a:xfrm>
            <a:off x="460377" y="666315"/>
            <a:ext cx="8149355" cy="3460517"/>
          </a:xfrm>
          <a:prstGeom prst="rect">
            <a:avLst/>
          </a:prstGeom>
        </p:spPr>
        <p:txBody>
          <a:bodyPr/>
          <a:lstStyle>
            <a:lvl1pPr marL="252728" indent="-252728" algn="l" defTabSz="604584" rtl="0" eaLnBrk="1" latinLnBrk="0" hangingPunct="1">
              <a:lnSpc>
                <a:spcPct val="100000"/>
              </a:lnSpc>
              <a:spcBef>
                <a:spcPts val="0"/>
              </a:spcBef>
              <a:spcAft>
                <a:spcPts val="596"/>
              </a:spcAft>
              <a:buClr>
                <a:schemeClr val="accent2"/>
              </a:buClr>
              <a:buSzPct val="100000"/>
              <a:buFont typeface="Arial" pitchFamily="34" charset="0"/>
              <a:buChar char="●"/>
              <a:defRPr lang="en-US" sz="1191" kern="0" dirty="0" smtClean="0">
                <a:solidFill>
                  <a:schemeClr val="tx1"/>
                </a:solidFill>
                <a:latin typeface="Arial" pitchFamily="34" charset="0"/>
                <a:ea typeface="+mn-ea"/>
                <a:cs typeface="Arial" pitchFamily="34" charset="0"/>
              </a:defRPr>
            </a:lvl1pPr>
            <a:lvl2pPr marL="457015" indent="-154440">
              <a:lnSpc>
                <a:spcPct val="100000"/>
              </a:lnSpc>
              <a:spcBef>
                <a:spcPts val="0"/>
              </a:spcBef>
              <a:spcAft>
                <a:spcPts val="596"/>
              </a:spcAft>
              <a:buClr>
                <a:schemeClr val="accent2"/>
              </a:buClr>
              <a:buFont typeface="Courier New" pitchFamily="49" charset="0"/>
              <a:buChar char="o"/>
              <a:defRPr lang="en-US" sz="1191" kern="0" dirty="0" smtClean="0">
                <a:solidFill>
                  <a:schemeClr val="tx1"/>
                </a:solidFill>
                <a:latin typeface="Arial" pitchFamily="34" charset="0"/>
                <a:ea typeface="+mn-ea"/>
                <a:cs typeface="Arial" pitchFamily="34" charset="0"/>
              </a:defRPr>
            </a:lvl2pPr>
            <a:lvl3pPr marL="605150" indent="-148136">
              <a:lnSpc>
                <a:spcPct val="100000"/>
              </a:lnSpc>
              <a:spcBef>
                <a:spcPts val="0"/>
              </a:spcBef>
              <a:spcAft>
                <a:spcPts val="596"/>
              </a:spcAft>
              <a:buClr>
                <a:schemeClr val="accent2"/>
              </a:buClr>
              <a:buFont typeface="Arial" pitchFamily="34" charset="0"/>
              <a:buChar char="−"/>
              <a:defRPr sz="1191"/>
            </a:lvl3pPr>
            <a:lvl4pPr marL="759590" indent="-154440">
              <a:lnSpc>
                <a:spcPct val="100000"/>
              </a:lnSpc>
              <a:spcBef>
                <a:spcPts val="0"/>
              </a:spcBef>
              <a:spcAft>
                <a:spcPts val="596"/>
              </a:spcAft>
              <a:buClr>
                <a:schemeClr val="accent2"/>
              </a:buClr>
              <a:buFont typeface="Arial" pitchFamily="34" charset="0"/>
              <a:buChar char="»"/>
              <a:defRPr sz="1191"/>
            </a:lvl4pPr>
            <a:lvl5pPr marL="907725" indent="-148136">
              <a:lnSpc>
                <a:spcPct val="100000"/>
              </a:lnSpc>
              <a:spcBef>
                <a:spcPts val="0"/>
              </a:spcBef>
              <a:spcAft>
                <a:spcPts val="596"/>
              </a:spcAft>
              <a:buClr>
                <a:schemeClr val="accent2"/>
              </a:buClr>
              <a:buFont typeface="Wingdings" pitchFamily="2" charset="2"/>
              <a:buChar char="§"/>
              <a:defRPr sz="119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100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Alt 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26739B9-82C2-2441-9570-8940244D6C3B}"/>
              </a:ext>
            </a:extLst>
          </p:cNvPr>
          <p:cNvSpPr/>
          <p:nvPr userDrawn="1"/>
        </p:nvSpPr>
        <p:spPr>
          <a:xfrm>
            <a:off x="0" y="4878654"/>
            <a:ext cx="9144000" cy="26484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0" name="Rectangle 19">
            <a:extLst>
              <a:ext uri="{FF2B5EF4-FFF2-40B4-BE49-F238E27FC236}">
                <a16:creationId xmlns:a16="http://schemas.microsoft.com/office/drawing/2014/main" id="{186B68F5-B4AC-3D40-B66C-8595C10D4049}"/>
              </a:ext>
            </a:extLst>
          </p:cNvPr>
          <p:cNvSpPr/>
          <p:nvPr userDrawn="1"/>
        </p:nvSpPr>
        <p:spPr>
          <a:xfrm>
            <a:off x="0" y="1"/>
            <a:ext cx="9144000" cy="2117909"/>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t="100000" r="100000"/>
            </a:path>
            <a:tileRect l="-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Slide Number Placeholder 5">
            <a:extLst>
              <a:ext uri="{FF2B5EF4-FFF2-40B4-BE49-F238E27FC236}">
                <a16:creationId xmlns:a16="http://schemas.microsoft.com/office/drawing/2014/main" id="{52FABA6E-75BA-2647-95CA-F0DF589E11A0}"/>
              </a:ext>
            </a:extLst>
          </p:cNvPr>
          <p:cNvSpPr>
            <a:spLocks noGrp="1"/>
          </p:cNvSpPr>
          <p:nvPr>
            <p:ph type="sldNum" sz="quarter" idx="12"/>
          </p:nvPr>
        </p:nvSpPr>
        <p:spPr>
          <a:xfrm>
            <a:off x="8819388" y="4878654"/>
            <a:ext cx="310165" cy="167072"/>
          </a:xfrm>
        </p:spPr>
        <p:txBody>
          <a:bodyPr/>
          <a:lstStyle>
            <a:lvl1pPr algn="ctr">
              <a:defRPr>
                <a:solidFill>
                  <a:schemeClr val="bg1"/>
                </a:solidFill>
              </a:defRPr>
            </a:lvl1pPr>
          </a:lstStyle>
          <a:p>
            <a:pPr algn="ctr"/>
            <a:fld id="{888C30BE-5D6D-134F-8FB3-CF3A79761A0C}" type="slidenum">
              <a:rPr lang="en-US" smtClean="0"/>
              <a:pPr/>
              <a:t>‹#›</a:t>
            </a:fld>
            <a:endParaRPr lang="en-US"/>
          </a:p>
        </p:txBody>
      </p:sp>
      <p:sp>
        <p:nvSpPr>
          <p:cNvPr id="7" name="Text Placeholder 6"/>
          <p:cNvSpPr>
            <a:spLocks noGrp="1"/>
          </p:cNvSpPr>
          <p:nvPr>
            <p:ph type="body" sz="quarter" idx="13" hasCustomPrompt="1"/>
          </p:nvPr>
        </p:nvSpPr>
        <p:spPr>
          <a:xfrm>
            <a:off x="823087" y="2270395"/>
            <a:ext cx="5998004" cy="2117909"/>
          </a:xfrm>
        </p:spPr>
        <p:txBody>
          <a:bodyPr anchor="t" anchorCtr="0"/>
          <a:lstStyle>
            <a:lvl1pPr marL="0" indent="0">
              <a:lnSpc>
                <a:spcPts val="3300"/>
              </a:lnSpc>
              <a:buFontTx/>
              <a:buNone/>
              <a:defRPr sz="3300" b="1" i="0" spc="-75">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Section Break Title</a:t>
            </a:r>
          </a:p>
        </p:txBody>
      </p:sp>
      <p:sp>
        <p:nvSpPr>
          <p:cNvPr id="10" name="Footer Placeholder 8">
            <a:extLst>
              <a:ext uri="{FF2B5EF4-FFF2-40B4-BE49-F238E27FC236}">
                <a16:creationId xmlns:a16="http://schemas.microsoft.com/office/drawing/2014/main" id="{75127C48-6BC0-724E-B18E-4855114F1BF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12" name="Text Placeholder 11">
            <a:extLst>
              <a:ext uri="{FF2B5EF4-FFF2-40B4-BE49-F238E27FC236}">
                <a16:creationId xmlns:a16="http://schemas.microsoft.com/office/drawing/2014/main" id="{3F3F778F-33F7-8A46-B74B-E7864C277F3C}"/>
              </a:ext>
            </a:extLst>
          </p:cNvPr>
          <p:cNvSpPr>
            <a:spLocks noGrp="1"/>
          </p:cNvSpPr>
          <p:nvPr>
            <p:ph type="body" sz="quarter" idx="14" hasCustomPrompt="1"/>
          </p:nvPr>
        </p:nvSpPr>
        <p:spPr>
          <a:xfrm>
            <a:off x="822723" y="1168110"/>
            <a:ext cx="5998369" cy="877490"/>
          </a:xfrm>
        </p:spPr>
        <p:txBody>
          <a:bodyPr anchor="b" anchorCtr="0"/>
          <a:lstStyle>
            <a:lvl1pPr marL="0" indent="0">
              <a:buFontTx/>
              <a:buNone/>
              <a:defRPr sz="1800" i="0">
                <a:solidFill>
                  <a:schemeClr val="bg1"/>
                </a:solidFill>
              </a:defRPr>
            </a:lvl1pPr>
            <a:lvl2pPr>
              <a:buFontTx/>
              <a:buNone/>
              <a:defRPr>
                <a:solidFill>
                  <a:schemeClr val="tx2"/>
                </a:solidFill>
              </a:defRPr>
            </a:lvl2pPr>
            <a:lvl3pPr>
              <a:buFontTx/>
              <a:buNone/>
              <a:defRPr>
                <a:solidFill>
                  <a:schemeClr val="tx2"/>
                </a:solidFill>
              </a:defRPr>
            </a:lvl3pPr>
            <a:lvl4pPr>
              <a:buFontTx/>
              <a:buNone/>
              <a:defRPr>
                <a:solidFill>
                  <a:schemeClr val="tx2"/>
                </a:solidFill>
              </a:defRPr>
            </a:lvl4pPr>
            <a:lvl5pPr>
              <a:buNone/>
              <a:defRPr/>
            </a:lvl5pPr>
          </a:lstStyle>
          <a:p>
            <a:pPr lvl="0"/>
            <a:r>
              <a:rPr lang="en-US" dirty="0"/>
              <a:t>SECTION 00</a:t>
            </a:r>
          </a:p>
        </p:txBody>
      </p:sp>
      <p:sp>
        <p:nvSpPr>
          <p:cNvPr id="2" name="Rectangle 1">
            <a:extLst>
              <a:ext uri="{FF2B5EF4-FFF2-40B4-BE49-F238E27FC236}">
                <a16:creationId xmlns:a16="http://schemas.microsoft.com/office/drawing/2014/main" id="{AAEE97B8-AAE3-C94D-B923-26C756664B0B}"/>
              </a:ext>
            </a:extLst>
          </p:cNvPr>
          <p:cNvSpPr/>
          <p:nvPr userDrawn="1"/>
        </p:nvSpPr>
        <p:spPr>
          <a:xfrm>
            <a:off x="1939321" y="-461378"/>
            <a:ext cx="272303" cy="27230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4B8C227F-C36C-694B-938C-750E0AC0665C}"/>
              </a:ext>
            </a:extLst>
          </p:cNvPr>
          <p:cNvSpPr/>
          <p:nvPr userDrawn="1"/>
        </p:nvSpPr>
        <p:spPr>
          <a:xfrm>
            <a:off x="2327183" y="-461378"/>
            <a:ext cx="272303" cy="27230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59B44C97-BE70-E54F-94F1-EC142CED1503}"/>
              </a:ext>
            </a:extLst>
          </p:cNvPr>
          <p:cNvSpPr/>
          <p:nvPr userDrawn="1"/>
        </p:nvSpPr>
        <p:spPr>
          <a:xfrm>
            <a:off x="1551457" y="-461378"/>
            <a:ext cx="272303" cy="27230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9F99E76D-2DE9-314B-8B39-94C97C619575}"/>
              </a:ext>
            </a:extLst>
          </p:cNvPr>
          <p:cNvSpPr/>
          <p:nvPr userDrawn="1"/>
        </p:nvSpPr>
        <p:spPr>
          <a:xfrm>
            <a:off x="1" y="-461378"/>
            <a:ext cx="272303" cy="272303"/>
          </a:xfrm>
          <a:prstGeom prst="rect">
            <a:avLst/>
          </a:prstGeom>
          <a:solidFill>
            <a:srgbClr val="E4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ectangle 15">
            <a:extLst>
              <a:ext uri="{FF2B5EF4-FFF2-40B4-BE49-F238E27FC236}">
                <a16:creationId xmlns:a16="http://schemas.microsoft.com/office/drawing/2014/main" id="{C034F919-D785-B04C-A3C3-12EB6496B6D8}"/>
              </a:ext>
            </a:extLst>
          </p:cNvPr>
          <p:cNvSpPr/>
          <p:nvPr userDrawn="1"/>
        </p:nvSpPr>
        <p:spPr>
          <a:xfrm>
            <a:off x="387865" y="-461378"/>
            <a:ext cx="272303" cy="272303"/>
          </a:xfrm>
          <a:prstGeom prst="rect">
            <a:avLst/>
          </a:prstGeom>
          <a:solidFill>
            <a:srgbClr val="BD1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AB43F279-176A-DF4D-ACEE-2D18DFE88341}"/>
              </a:ext>
            </a:extLst>
          </p:cNvPr>
          <p:cNvSpPr/>
          <p:nvPr userDrawn="1"/>
        </p:nvSpPr>
        <p:spPr>
          <a:xfrm>
            <a:off x="775729" y="-461378"/>
            <a:ext cx="272303" cy="272303"/>
          </a:xfrm>
          <a:prstGeom prst="rect">
            <a:avLst/>
          </a:prstGeom>
          <a:solidFill>
            <a:srgbClr val="14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ectangle 17">
            <a:extLst>
              <a:ext uri="{FF2B5EF4-FFF2-40B4-BE49-F238E27FC236}">
                <a16:creationId xmlns:a16="http://schemas.microsoft.com/office/drawing/2014/main" id="{269674F2-722E-4D41-993C-852F33C44DD8}"/>
              </a:ext>
            </a:extLst>
          </p:cNvPr>
          <p:cNvSpPr/>
          <p:nvPr userDrawn="1"/>
        </p:nvSpPr>
        <p:spPr>
          <a:xfrm>
            <a:off x="1163593" y="-461378"/>
            <a:ext cx="272303" cy="272303"/>
          </a:xfrm>
          <a:prstGeom prst="rect">
            <a:avLst/>
          </a:prstGeom>
          <a:solidFill>
            <a:srgbClr val="67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4" name="Picture 23">
            <a:extLst>
              <a:ext uri="{FF2B5EF4-FFF2-40B4-BE49-F238E27FC236}">
                <a16:creationId xmlns:a16="http://schemas.microsoft.com/office/drawing/2014/main" id="{F7E39E1C-9C02-0C4D-8002-BBB4A253BE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0" y="3722400"/>
            <a:ext cx="1028700" cy="1028700"/>
          </a:xfrm>
          <a:prstGeom prst="rect">
            <a:avLst/>
          </a:prstGeom>
        </p:spPr>
      </p:pic>
    </p:spTree>
    <p:extLst>
      <p:ext uri="{BB962C8B-B14F-4D97-AF65-F5344CB8AC3E}">
        <p14:creationId xmlns:p14="http://schemas.microsoft.com/office/powerpoint/2010/main" val="33305291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Heading and Sourc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046E0F0-A629-AF47-82DD-3B28C859BC11}" type="slidenum">
              <a:rPr lang="en-US" smtClean="0">
                <a:solidFill>
                  <a:srgbClr val="FFFFFF">
                    <a:lumMod val="50000"/>
                  </a:srgbClr>
                </a:solidFill>
              </a:rPr>
              <a:pPr/>
              <a:t>‹#›</a:t>
            </a:fld>
            <a:endParaRPr lang="en-US">
              <a:solidFill>
                <a:srgbClr val="FFFFFF">
                  <a:lumMod val="50000"/>
                </a:srgbClr>
              </a:solidFill>
            </a:endParaRPr>
          </a:p>
        </p:txBody>
      </p:sp>
      <p:sp>
        <p:nvSpPr>
          <p:cNvPr id="6" name="Title 1"/>
          <p:cNvSpPr>
            <a:spLocks noGrp="1"/>
          </p:cNvSpPr>
          <p:nvPr>
            <p:ph type="title" hasCustomPrompt="1"/>
          </p:nvPr>
        </p:nvSpPr>
        <p:spPr>
          <a:xfrm>
            <a:off x="457200" y="300676"/>
            <a:ext cx="8138245" cy="332955"/>
          </a:xfrm>
          <a:prstGeom prst="rect">
            <a:avLst/>
          </a:prstGeom>
        </p:spPr>
        <p:txBody>
          <a:bodyPr lIns="82039" tIns="41020" rIns="82039" bIns="41020" anchor="b"/>
          <a:lstStyle>
            <a:lvl1pPr algn="l">
              <a:defRPr sz="1748" spc="72">
                <a:latin typeface="Arial" pitchFamily="34" charset="0"/>
                <a:cs typeface="Arial" pitchFamily="34" charset="0"/>
              </a:defRPr>
            </a:lvl1pPr>
          </a:lstStyle>
          <a:p>
            <a:r>
              <a:rPr lang="en-US"/>
              <a:t>Click to edit Master </a:t>
            </a:r>
            <a:br>
              <a:rPr lang="en-US"/>
            </a:br>
            <a:r>
              <a:rPr lang="en-US"/>
              <a:t>title style</a:t>
            </a:r>
          </a:p>
        </p:txBody>
      </p:sp>
      <p:sp>
        <p:nvSpPr>
          <p:cNvPr id="5" name="Content Placeholder 8"/>
          <p:cNvSpPr>
            <a:spLocks noGrp="1"/>
          </p:cNvSpPr>
          <p:nvPr>
            <p:ph sz="quarter" idx="15" hasCustomPrompt="1"/>
          </p:nvPr>
        </p:nvSpPr>
        <p:spPr>
          <a:xfrm>
            <a:off x="487607" y="4445405"/>
            <a:ext cx="6372877" cy="523876"/>
          </a:xfrm>
          <a:prstGeom prst="rect">
            <a:avLst/>
          </a:prstGeom>
        </p:spPr>
        <p:txBody>
          <a:bodyPr/>
          <a:lstStyle>
            <a:lvl1pPr marL="99850" marR="0" indent="-99850" algn="l" defTabSz="665043" rtl="0" eaLnBrk="1" fontAlgn="auto" latinLnBrk="0" hangingPunct="1">
              <a:lnSpc>
                <a:spcPct val="100000"/>
              </a:lnSpc>
              <a:spcBef>
                <a:spcPts val="0"/>
              </a:spcBef>
              <a:spcAft>
                <a:spcPts val="0"/>
              </a:spcAft>
              <a:buClr>
                <a:schemeClr val="tx1"/>
              </a:buClr>
              <a:buSzPct val="100000"/>
              <a:buFont typeface="Wingdings" charset="2"/>
              <a:buAutoNum type="arabicPlain"/>
              <a:tabLst/>
              <a:defRPr lang="en-US" sz="656" kern="0" baseline="0" dirty="0" smtClean="0">
                <a:solidFill>
                  <a:schemeClr val="tx1"/>
                </a:solidFill>
                <a:latin typeface="Arial" pitchFamily="34" charset="0"/>
                <a:ea typeface="+mn-ea"/>
                <a:cs typeface="Arial" pitchFamily="34" charset="0"/>
              </a:defRPr>
            </a:lvl1pPr>
            <a:lvl2pPr marL="502716" indent="-169883">
              <a:spcBef>
                <a:spcPts val="0"/>
              </a:spcBef>
              <a:spcAft>
                <a:spcPts val="728"/>
              </a:spcAft>
              <a:buClr>
                <a:schemeClr val="accent2"/>
              </a:buClr>
              <a:buFont typeface="Courier New" pitchFamily="49" charset="0"/>
              <a:buChar char="o"/>
              <a:defRPr lang="en-US" sz="1310" kern="0" dirty="0" smtClean="0">
                <a:solidFill>
                  <a:schemeClr val="tx1"/>
                </a:solidFill>
                <a:latin typeface="Arial" pitchFamily="34" charset="0"/>
                <a:ea typeface="+mn-ea"/>
                <a:cs typeface="Arial" pitchFamily="34" charset="0"/>
              </a:defRPr>
            </a:lvl2pPr>
            <a:lvl3pPr marL="665665" indent="-162950">
              <a:spcBef>
                <a:spcPts val="0"/>
              </a:spcBef>
              <a:spcAft>
                <a:spcPts val="728"/>
              </a:spcAft>
              <a:buClr>
                <a:schemeClr val="accent2"/>
              </a:buClr>
              <a:buFont typeface="Arial" pitchFamily="34" charset="0"/>
              <a:buChar char="−"/>
              <a:defRPr sz="1310"/>
            </a:lvl3pPr>
            <a:lvl4pPr marL="835548" indent="-169883">
              <a:spcBef>
                <a:spcPts val="0"/>
              </a:spcBef>
              <a:spcAft>
                <a:spcPts val="728"/>
              </a:spcAft>
              <a:buClr>
                <a:schemeClr val="accent2"/>
              </a:buClr>
              <a:buFont typeface="Arial" pitchFamily="34" charset="0"/>
              <a:buChar char="»"/>
              <a:defRPr sz="1310"/>
            </a:lvl4pPr>
            <a:lvl5pPr marL="998498" indent="-162950">
              <a:spcBef>
                <a:spcPts val="0"/>
              </a:spcBef>
              <a:spcAft>
                <a:spcPts val="728"/>
              </a:spcAft>
              <a:buClr>
                <a:schemeClr val="accent2"/>
              </a:buClr>
              <a:buFont typeface="Wingdings" pitchFamily="2" charset="2"/>
              <a:buChar char="§"/>
              <a:defRPr sz="1310"/>
            </a:lvl5pPr>
          </a:lstStyle>
          <a:p>
            <a:pPr lvl="0"/>
            <a:r>
              <a:rPr lang="en-US"/>
              <a:t>Place source(s) here.</a:t>
            </a:r>
          </a:p>
          <a:p>
            <a:pPr marL="99850" marR="0" lvl="0" indent="-99850" algn="l" defTabSz="665043" rtl="0" eaLnBrk="1" fontAlgn="auto" latinLnBrk="0" hangingPunct="1">
              <a:lnSpc>
                <a:spcPct val="100000"/>
              </a:lnSpc>
              <a:spcBef>
                <a:spcPts val="0"/>
              </a:spcBef>
              <a:spcAft>
                <a:spcPts val="0"/>
              </a:spcAft>
              <a:buClr>
                <a:schemeClr val="tx1"/>
              </a:buClr>
              <a:buSzPct val="100000"/>
              <a:buFont typeface="Wingdings" charset="2"/>
              <a:buAutoNum type="arabicPlain"/>
              <a:tabLst/>
              <a:defRPr/>
            </a:pPr>
            <a:r>
              <a:rPr lang="en-US"/>
              <a:t>Place source(s) here.</a:t>
            </a:r>
          </a:p>
          <a:p>
            <a:pPr marL="99850" marR="0" lvl="0" indent="-99850" algn="l" defTabSz="665043" rtl="0" eaLnBrk="1" fontAlgn="auto" latinLnBrk="0" hangingPunct="1">
              <a:lnSpc>
                <a:spcPct val="100000"/>
              </a:lnSpc>
              <a:spcBef>
                <a:spcPts val="0"/>
              </a:spcBef>
              <a:spcAft>
                <a:spcPts val="0"/>
              </a:spcAft>
              <a:buClr>
                <a:schemeClr val="tx1"/>
              </a:buClr>
              <a:buSzPct val="100000"/>
              <a:buFont typeface="Wingdings" charset="2"/>
              <a:buAutoNum type="arabicPlain"/>
              <a:tabLst/>
              <a:defRPr/>
            </a:pPr>
            <a:endParaRPr lang="en-US"/>
          </a:p>
        </p:txBody>
      </p:sp>
    </p:spTree>
    <p:extLst>
      <p:ext uri="{BB962C8B-B14F-4D97-AF65-F5344CB8AC3E}">
        <p14:creationId xmlns:p14="http://schemas.microsoft.com/office/powerpoint/2010/main" val="441868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9" name="Rectangle 8"/>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Slide Number Placeholder 5">
            <a:extLst>
              <a:ext uri="{FF2B5EF4-FFF2-40B4-BE49-F238E27FC236}">
                <a16:creationId xmlns:a16="http://schemas.microsoft.com/office/drawing/2014/main" id="{52FABA6E-75BA-2647-95CA-F0DF589E11A0}"/>
              </a:ext>
            </a:extLst>
          </p:cNvPr>
          <p:cNvSpPr>
            <a:spLocks noGrp="1"/>
          </p:cNvSpPr>
          <p:nvPr>
            <p:ph type="sldNum" sz="quarter" idx="12"/>
          </p:nvPr>
        </p:nvSpPr>
        <p:spPr>
          <a:xfrm>
            <a:off x="8833836" y="4878654"/>
            <a:ext cx="310165" cy="167072"/>
          </a:xfrm>
        </p:spPr>
        <p:txBody>
          <a:bodyPr/>
          <a:lstStyle>
            <a:lvl1pPr algn="ctr">
              <a:defRPr>
                <a:solidFill>
                  <a:schemeClr val="bg1"/>
                </a:solidFill>
              </a:defRPr>
            </a:lvl1pPr>
          </a:lstStyle>
          <a:p>
            <a:pPr algn="ctr"/>
            <a:fld id="{888C30BE-5D6D-134F-8FB3-CF3A79761A0C}" type="slidenum">
              <a:rPr lang="en-US" smtClean="0"/>
              <a:pPr algn="ctr"/>
              <a:t>‹#›</a:t>
            </a:fld>
            <a:endParaRPr lang="en-US"/>
          </a:p>
        </p:txBody>
      </p:sp>
      <p:pic>
        <p:nvPicPr>
          <p:cNvPr id="8" name="Picture 7">
            <a:extLst>
              <a:ext uri="{FF2B5EF4-FFF2-40B4-BE49-F238E27FC236}">
                <a16:creationId xmlns:a16="http://schemas.microsoft.com/office/drawing/2014/main" id="{C3775FCE-E848-8641-B5ED-764D3ECEE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86601" y="3019425"/>
            <a:ext cx="1747235" cy="1747235"/>
          </a:xfrm>
          <a:prstGeom prst="rect">
            <a:avLst/>
          </a:prstGeom>
        </p:spPr>
      </p:pic>
      <p:sp>
        <p:nvSpPr>
          <p:cNvPr id="7" name="Text Placeholder 6"/>
          <p:cNvSpPr>
            <a:spLocks noGrp="1"/>
          </p:cNvSpPr>
          <p:nvPr>
            <p:ph type="body" sz="quarter" idx="13" hasCustomPrompt="1"/>
          </p:nvPr>
        </p:nvSpPr>
        <p:spPr>
          <a:xfrm>
            <a:off x="823087" y="971323"/>
            <a:ext cx="7978013" cy="1025129"/>
          </a:xfrm>
        </p:spPr>
        <p:txBody>
          <a:bodyPr anchor="b" anchorCtr="0"/>
          <a:lstStyle>
            <a:lvl1pPr marL="0" indent="0">
              <a:lnSpc>
                <a:spcPts val="3300"/>
              </a:lnSpc>
              <a:buFontTx/>
              <a:buNone/>
              <a:defRPr sz="3300" b="1" i="0" spc="-75">
                <a:solidFill>
                  <a:schemeClr val="accent1"/>
                </a:solidFill>
                <a:latin typeface="Open Sans"/>
                <a:cs typeface="Open Sans"/>
              </a:defRPr>
            </a:lvl1pPr>
          </a:lstStyle>
          <a:p>
            <a:pPr lvl="0"/>
            <a:r>
              <a:rPr lang="en-US"/>
              <a:t>Insert Presentation Title</a:t>
            </a:r>
          </a:p>
        </p:txBody>
      </p:sp>
      <p:sp>
        <p:nvSpPr>
          <p:cNvPr id="10" name="Footer Placeholder 8">
            <a:extLst>
              <a:ext uri="{FF2B5EF4-FFF2-40B4-BE49-F238E27FC236}">
                <a16:creationId xmlns:a16="http://schemas.microsoft.com/office/drawing/2014/main" id="{75127C48-6BC0-724E-B18E-4855114F1BF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cxnSp>
        <p:nvCxnSpPr>
          <p:cNvPr id="4" name="Straight Connector 3">
            <a:extLst>
              <a:ext uri="{FF2B5EF4-FFF2-40B4-BE49-F238E27FC236}">
                <a16:creationId xmlns:a16="http://schemas.microsoft.com/office/drawing/2014/main" id="{50A9D727-882A-AC4E-9B7D-7ADAE333F728}"/>
              </a:ext>
            </a:extLst>
          </p:cNvPr>
          <p:cNvCxnSpPr/>
          <p:nvPr userDrawn="1"/>
        </p:nvCxnSpPr>
        <p:spPr>
          <a:xfrm>
            <a:off x="823087" y="2117912"/>
            <a:ext cx="832091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3F3F778F-33F7-8A46-B74B-E7864C277F3C}"/>
              </a:ext>
            </a:extLst>
          </p:cNvPr>
          <p:cNvSpPr>
            <a:spLocks noGrp="1"/>
          </p:cNvSpPr>
          <p:nvPr>
            <p:ph type="body" sz="quarter" idx="14" hasCustomPrompt="1"/>
          </p:nvPr>
        </p:nvSpPr>
        <p:spPr>
          <a:xfrm>
            <a:off x="822723" y="2258617"/>
            <a:ext cx="5998369" cy="877490"/>
          </a:xfrm>
        </p:spPr>
        <p:txBody>
          <a:bodyPr/>
          <a:lstStyle>
            <a:lvl1pPr marL="0" indent="0">
              <a:buFontTx/>
              <a:buNone/>
              <a:defRPr sz="1800" i="1">
                <a:solidFill>
                  <a:srgbClr val="C00000"/>
                </a:solidFill>
              </a:defRPr>
            </a:lvl1pPr>
            <a:lvl2pPr>
              <a:buFontTx/>
              <a:buNone/>
              <a:defRPr>
                <a:solidFill>
                  <a:schemeClr val="tx2"/>
                </a:solidFill>
              </a:defRPr>
            </a:lvl2pPr>
            <a:lvl3pPr>
              <a:buFontTx/>
              <a:buNone/>
              <a:defRPr>
                <a:solidFill>
                  <a:schemeClr val="tx2"/>
                </a:solidFill>
              </a:defRPr>
            </a:lvl3pPr>
            <a:lvl4pPr>
              <a:buFontTx/>
              <a:buNone/>
              <a:defRPr>
                <a:solidFill>
                  <a:schemeClr val="tx2"/>
                </a:solidFill>
              </a:defRPr>
            </a:lvl4pPr>
            <a:lvl5pPr>
              <a:buNone/>
              <a:defRPr/>
            </a:lvl5pPr>
          </a:lstStyle>
          <a:p>
            <a:pPr lvl="0"/>
            <a:r>
              <a:rPr lang="en-US"/>
              <a:t>Insert Subhead</a:t>
            </a:r>
          </a:p>
        </p:txBody>
      </p:sp>
      <p:sp>
        <p:nvSpPr>
          <p:cNvPr id="14" name="Text Placeholder 13">
            <a:extLst>
              <a:ext uri="{FF2B5EF4-FFF2-40B4-BE49-F238E27FC236}">
                <a16:creationId xmlns:a16="http://schemas.microsoft.com/office/drawing/2014/main" id="{982643E3-17F2-8A4B-B6F7-6E956C153C99}"/>
              </a:ext>
            </a:extLst>
          </p:cNvPr>
          <p:cNvSpPr>
            <a:spLocks noGrp="1"/>
          </p:cNvSpPr>
          <p:nvPr>
            <p:ph type="body" sz="quarter" idx="15"/>
          </p:nvPr>
        </p:nvSpPr>
        <p:spPr>
          <a:xfrm>
            <a:off x="822722" y="3933825"/>
            <a:ext cx="6105525" cy="816769"/>
          </a:xfrm>
        </p:spPr>
        <p:txBody>
          <a:bodyPr/>
          <a:lstStyle>
            <a:lvl1pPr>
              <a:buFontTx/>
              <a:buNone/>
              <a:defRPr b="0"/>
            </a:lvl1pPr>
            <a:lvl2pPr>
              <a:buFontTx/>
              <a:buNone/>
              <a:defRPr sz="1350"/>
            </a:lvl2pPr>
            <a:lvl3pPr>
              <a:buFontTx/>
              <a:buNone/>
              <a:defRPr sz="1350"/>
            </a:lvl3pPr>
            <a:lvl4pPr>
              <a:buFontTx/>
              <a:buNone/>
              <a:defRPr sz="1350"/>
            </a:lvl4pPr>
            <a:lvl5pPr>
              <a:buFontTx/>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AAEE97B8-AAE3-C94D-B923-26C756664B0B}"/>
              </a:ext>
            </a:extLst>
          </p:cNvPr>
          <p:cNvSpPr/>
          <p:nvPr userDrawn="1"/>
        </p:nvSpPr>
        <p:spPr>
          <a:xfrm>
            <a:off x="1939321" y="-461378"/>
            <a:ext cx="272303" cy="27230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4B8C227F-C36C-694B-938C-750E0AC0665C}"/>
              </a:ext>
            </a:extLst>
          </p:cNvPr>
          <p:cNvSpPr/>
          <p:nvPr userDrawn="1"/>
        </p:nvSpPr>
        <p:spPr>
          <a:xfrm>
            <a:off x="2327183" y="-461378"/>
            <a:ext cx="272303" cy="27230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59B44C97-BE70-E54F-94F1-EC142CED1503}"/>
              </a:ext>
            </a:extLst>
          </p:cNvPr>
          <p:cNvSpPr/>
          <p:nvPr userDrawn="1"/>
        </p:nvSpPr>
        <p:spPr>
          <a:xfrm>
            <a:off x="1551457" y="-461378"/>
            <a:ext cx="272303" cy="27230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9F99E76D-2DE9-314B-8B39-94C97C619575}"/>
              </a:ext>
            </a:extLst>
          </p:cNvPr>
          <p:cNvSpPr/>
          <p:nvPr userDrawn="1"/>
        </p:nvSpPr>
        <p:spPr>
          <a:xfrm>
            <a:off x="1" y="-461378"/>
            <a:ext cx="272303" cy="272303"/>
          </a:xfrm>
          <a:prstGeom prst="rect">
            <a:avLst/>
          </a:prstGeom>
          <a:solidFill>
            <a:srgbClr val="E4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ectangle 15">
            <a:extLst>
              <a:ext uri="{FF2B5EF4-FFF2-40B4-BE49-F238E27FC236}">
                <a16:creationId xmlns:a16="http://schemas.microsoft.com/office/drawing/2014/main" id="{C034F919-D785-B04C-A3C3-12EB6496B6D8}"/>
              </a:ext>
            </a:extLst>
          </p:cNvPr>
          <p:cNvSpPr/>
          <p:nvPr userDrawn="1"/>
        </p:nvSpPr>
        <p:spPr>
          <a:xfrm>
            <a:off x="387865" y="-461378"/>
            <a:ext cx="272303" cy="272303"/>
          </a:xfrm>
          <a:prstGeom prst="rect">
            <a:avLst/>
          </a:prstGeom>
          <a:solidFill>
            <a:srgbClr val="BD1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AB43F279-176A-DF4D-ACEE-2D18DFE88341}"/>
              </a:ext>
            </a:extLst>
          </p:cNvPr>
          <p:cNvSpPr/>
          <p:nvPr userDrawn="1"/>
        </p:nvSpPr>
        <p:spPr>
          <a:xfrm>
            <a:off x="775729" y="-461378"/>
            <a:ext cx="272303" cy="272303"/>
          </a:xfrm>
          <a:prstGeom prst="rect">
            <a:avLst/>
          </a:prstGeom>
          <a:solidFill>
            <a:srgbClr val="14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ectangle 17">
            <a:extLst>
              <a:ext uri="{FF2B5EF4-FFF2-40B4-BE49-F238E27FC236}">
                <a16:creationId xmlns:a16="http://schemas.microsoft.com/office/drawing/2014/main" id="{269674F2-722E-4D41-993C-852F33C44DD8}"/>
              </a:ext>
            </a:extLst>
          </p:cNvPr>
          <p:cNvSpPr/>
          <p:nvPr userDrawn="1"/>
        </p:nvSpPr>
        <p:spPr>
          <a:xfrm>
            <a:off x="1163593" y="-461378"/>
            <a:ext cx="272303" cy="272303"/>
          </a:xfrm>
          <a:prstGeom prst="rect">
            <a:avLst/>
          </a:prstGeom>
          <a:solidFill>
            <a:srgbClr val="67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499725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sp>
        <p:nvSpPr>
          <p:cNvPr id="9" name="Rectangle 8"/>
          <p:cNvSpPr/>
          <p:nvPr userDrawn="1"/>
        </p:nvSpPr>
        <p:spPr>
          <a:xfrm>
            <a:off x="0" y="0"/>
            <a:ext cx="9144000" cy="4891706"/>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t="100000" r="100000"/>
            </a:path>
            <a:tileRect l="-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Rectangle 11"/>
          <p:cNvSpPr/>
          <p:nvPr userDrawn="1"/>
        </p:nvSpPr>
        <p:spPr>
          <a:xfrm>
            <a:off x="0" y="4886974"/>
            <a:ext cx="3199370" cy="256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Rectangle 1"/>
          <p:cNvSpPr/>
          <p:nvPr userDrawn="1"/>
        </p:nvSpPr>
        <p:spPr>
          <a:xfrm>
            <a:off x="0" y="4878654"/>
            <a:ext cx="9144000" cy="26484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Slide Number Placeholder 5">
            <a:extLst>
              <a:ext uri="{FF2B5EF4-FFF2-40B4-BE49-F238E27FC236}">
                <a16:creationId xmlns:a16="http://schemas.microsoft.com/office/drawing/2014/main" id="{52FABA6E-75BA-2647-95CA-F0DF589E11A0}"/>
              </a:ext>
            </a:extLst>
          </p:cNvPr>
          <p:cNvSpPr>
            <a:spLocks noGrp="1"/>
          </p:cNvSpPr>
          <p:nvPr>
            <p:ph type="sldNum" sz="quarter" idx="12"/>
          </p:nvPr>
        </p:nvSpPr>
        <p:spPr>
          <a:xfrm>
            <a:off x="8806087" y="4878654"/>
            <a:ext cx="337913" cy="167072"/>
          </a:xfrm>
        </p:spPr>
        <p:txBody>
          <a:bodyPr/>
          <a:lstStyle>
            <a:lvl1pPr algn="ctr">
              <a:defRPr>
                <a:solidFill>
                  <a:schemeClr val="bg1"/>
                </a:solidFill>
              </a:defRPr>
            </a:lvl1pPr>
          </a:lstStyle>
          <a:p>
            <a:fld id="{888C30BE-5D6D-134F-8FB3-CF3A79761A0C}" type="slidenum">
              <a:rPr lang="en-US" smtClean="0"/>
              <a:pPr/>
              <a:t>‹#›</a:t>
            </a:fld>
            <a:endParaRPr lang="en-US"/>
          </a:p>
        </p:txBody>
      </p:sp>
      <p:sp>
        <p:nvSpPr>
          <p:cNvPr id="10" name="Footer Placeholder 8">
            <a:extLst>
              <a:ext uri="{FF2B5EF4-FFF2-40B4-BE49-F238E27FC236}">
                <a16:creationId xmlns:a16="http://schemas.microsoft.com/office/drawing/2014/main" id="{75127C48-6BC0-724E-B18E-4855114F1BF5}"/>
              </a:ext>
            </a:extLst>
          </p:cNvPr>
          <p:cNvSpPr txBox="1">
            <a:spLocks/>
          </p:cNvSpPr>
          <p:nvPr userDrawn="1"/>
        </p:nvSpPr>
        <p:spPr>
          <a:xfrm>
            <a:off x="5929190"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chemeClr val="bg1"/>
                </a:solidFill>
                <a:latin typeface="Open Sans"/>
                <a:cs typeface="Open Sans"/>
              </a:rPr>
              <a:t>Community Oncology Alliance  </a:t>
            </a:r>
            <a:r>
              <a:rPr lang="de-DE" sz="675" b="0" i="0">
                <a:solidFill>
                  <a:schemeClr val="bg1"/>
                </a:solidFill>
                <a:latin typeface="Open Sans"/>
                <a:cs typeface="Open Sans"/>
              </a:rPr>
              <a:t>©  </a:t>
            </a:r>
            <a:r>
              <a:rPr lang="en-US" sz="675" b="0" i="0">
                <a:solidFill>
                  <a:schemeClr val="bg1"/>
                </a:solidFill>
                <a:latin typeface="Open Sans"/>
                <a:cs typeface="Open Sans"/>
              </a:rPr>
              <a:t>www.CommunityOncology.org    | </a:t>
            </a:r>
          </a:p>
        </p:txBody>
      </p:sp>
      <p:sp>
        <p:nvSpPr>
          <p:cNvPr id="14" name="Text Placeholder 13"/>
          <p:cNvSpPr>
            <a:spLocks noGrp="1"/>
          </p:cNvSpPr>
          <p:nvPr>
            <p:ph type="body" sz="quarter" idx="14" hasCustomPrompt="1"/>
          </p:nvPr>
        </p:nvSpPr>
        <p:spPr>
          <a:xfrm>
            <a:off x="822722" y="4011217"/>
            <a:ext cx="6828234" cy="745331"/>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p>
          <a:p>
            <a:pPr lvl="0"/>
            <a:endParaRPr lang="en-US"/>
          </a:p>
          <a:p>
            <a:pPr lvl="0"/>
            <a:r>
              <a:rPr lang="en-US"/>
              <a:t>Date</a:t>
            </a:r>
          </a:p>
          <a:p>
            <a:pPr lvl="0"/>
            <a:endParaRPr lang="en-US"/>
          </a:p>
        </p:txBody>
      </p:sp>
      <p:sp>
        <p:nvSpPr>
          <p:cNvPr id="4" name="Oval 3">
            <a:extLst>
              <a:ext uri="{FF2B5EF4-FFF2-40B4-BE49-F238E27FC236}">
                <a16:creationId xmlns:a16="http://schemas.microsoft.com/office/drawing/2014/main" id="{C8C02AE2-E10D-3E42-AE22-25D53C426FA7}"/>
              </a:ext>
            </a:extLst>
          </p:cNvPr>
          <p:cNvSpPr>
            <a:spLocks noChangeAspect="1"/>
          </p:cNvSpPr>
          <p:nvPr userDrawn="1"/>
        </p:nvSpPr>
        <p:spPr>
          <a:xfrm>
            <a:off x="6023445" y="798353"/>
            <a:ext cx="3429000" cy="3429000"/>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a:extLst>
              <a:ext uri="{FF2B5EF4-FFF2-40B4-BE49-F238E27FC236}">
                <a16:creationId xmlns:a16="http://schemas.microsoft.com/office/drawing/2014/main" id="{C3775FCE-E848-8641-B5ED-764D3ECEE40A}"/>
              </a:ext>
            </a:extLst>
          </p:cNvPr>
          <p:cNvPicPr>
            <a:picLocks noChangeAspect="1"/>
          </p:cNvPicPr>
          <p:nvPr userDrawn="1"/>
        </p:nvPicPr>
        <p:blipFill>
          <a:blip r:embed="rId2" cstate="screen">
            <a:alphaModFix amt="11000"/>
            <a:extLst>
              <a:ext uri="{28A0092B-C50C-407E-A947-70E740481C1C}">
                <a14:useLocalDpi xmlns:a14="http://schemas.microsoft.com/office/drawing/2010/main"/>
              </a:ext>
            </a:extLst>
          </a:blip>
          <a:stretch>
            <a:fillRect/>
          </a:stretch>
        </p:blipFill>
        <p:spPr>
          <a:xfrm>
            <a:off x="6023445" y="798353"/>
            <a:ext cx="3429000" cy="3429000"/>
          </a:xfrm>
          <a:prstGeom prst="rect">
            <a:avLst/>
          </a:prstGeom>
        </p:spPr>
      </p:pic>
      <p:sp>
        <p:nvSpPr>
          <p:cNvPr id="3" name="Subtitle 2">
            <a:extLst>
              <a:ext uri="{FF2B5EF4-FFF2-40B4-BE49-F238E27FC236}">
                <a16:creationId xmlns:a16="http://schemas.microsoft.com/office/drawing/2014/main" id="{A2C688CB-A7E0-8E4F-A7D8-50CFEA320E68}"/>
              </a:ext>
            </a:extLst>
          </p:cNvPr>
          <p:cNvSpPr>
            <a:spLocks noGrp="1"/>
          </p:cNvSpPr>
          <p:nvPr>
            <p:ph type="subTitle" idx="1" hasCustomPrompt="1"/>
          </p:nvPr>
        </p:nvSpPr>
        <p:spPr>
          <a:xfrm>
            <a:off x="823088" y="2462659"/>
            <a:ext cx="8007423" cy="995354"/>
          </a:xfrm>
          <a:prstGeom prst="rect">
            <a:avLst/>
          </a:prstGeom>
        </p:spPr>
        <p:txBody>
          <a:bodyPr>
            <a:noAutofit/>
          </a:bodyPr>
          <a:lstStyle>
            <a:lvl1pPr marL="0" indent="0" algn="l">
              <a:buNone/>
              <a:defRPr sz="2100" b="0" i="1">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7" name="Text Placeholder 6"/>
          <p:cNvSpPr>
            <a:spLocks noGrp="1"/>
          </p:cNvSpPr>
          <p:nvPr>
            <p:ph type="body" sz="quarter" idx="13" hasCustomPrompt="1"/>
          </p:nvPr>
        </p:nvSpPr>
        <p:spPr>
          <a:xfrm>
            <a:off x="823088" y="629873"/>
            <a:ext cx="7983000" cy="1600428"/>
          </a:xfrm>
        </p:spPr>
        <p:txBody>
          <a:bodyPr tIns="0" bIns="91440" anchor="b" anchorCtr="0"/>
          <a:lstStyle>
            <a:lvl1pPr marL="0" indent="0">
              <a:lnSpc>
                <a:spcPts val="3300"/>
              </a:lnSpc>
              <a:buFontTx/>
              <a:buNone/>
              <a:defRPr sz="3300" b="1" i="0" spc="-75">
                <a:solidFill>
                  <a:srgbClr val="FFFFFF"/>
                </a:solidFill>
                <a:latin typeface="Open Sans"/>
                <a:cs typeface="Open Sans"/>
              </a:defRPr>
            </a:lvl1pPr>
          </a:lstStyle>
          <a:p>
            <a:pPr lvl="0"/>
            <a:r>
              <a:rPr lang="en-US"/>
              <a:t>Title</a:t>
            </a:r>
          </a:p>
        </p:txBody>
      </p:sp>
      <p:sp>
        <p:nvSpPr>
          <p:cNvPr id="11" name="Rectangle 10"/>
          <p:cNvSpPr/>
          <p:nvPr userDrawn="1"/>
        </p:nvSpPr>
        <p:spPr>
          <a:xfrm>
            <a:off x="823087" y="2348358"/>
            <a:ext cx="8320913" cy="20574"/>
          </a:xfrm>
          <a:prstGeom prst="rect">
            <a:avLst/>
          </a:prstGeom>
          <a:gradFill>
            <a:gsLst>
              <a:gs pos="0">
                <a:schemeClr val="bg1"/>
              </a:gs>
              <a:gs pos="74000">
                <a:schemeClr val="bg1">
                  <a:alpha val="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8927038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sp>
        <p:nvSpPr>
          <p:cNvPr id="12" name="Rectangle 11"/>
          <p:cNvSpPr/>
          <p:nvPr userDrawn="1"/>
        </p:nvSpPr>
        <p:spPr>
          <a:xfrm>
            <a:off x="0" y="4886974"/>
            <a:ext cx="3199370" cy="256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Rectangle 1"/>
          <p:cNvSpPr/>
          <p:nvPr userDrawn="1"/>
        </p:nvSpPr>
        <p:spPr>
          <a:xfrm>
            <a:off x="0" y="4878654"/>
            <a:ext cx="9144000" cy="26484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p:cNvSpPr/>
          <p:nvPr userDrawn="1"/>
        </p:nvSpPr>
        <p:spPr>
          <a:xfrm>
            <a:off x="0" y="-1"/>
            <a:ext cx="9144000" cy="4882896"/>
          </a:xfrm>
          <a:prstGeom prst="rect">
            <a:avLst/>
          </a:prstGeom>
          <a:gradFill>
            <a:gsLst>
              <a:gs pos="0">
                <a:schemeClr val="accent1">
                  <a:alpha val="77000"/>
                </a:schemeClr>
              </a:gs>
              <a:gs pos="100000">
                <a:schemeClr val="accent1"/>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Slide Number Placeholder 5">
            <a:extLst>
              <a:ext uri="{FF2B5EF4-FFF2-40B4-BE49-F238E27FC236}">
                <a16:creationId xmlns:a16="http://schemas.microsoft.com/office/drawing/2014/main" id="{52FABA6E-75BA-2647-95CA-F0DF589E11A0}"/>
              </a:ext>
            </a:extLst>
          </p:cNvPr>
          <p:cNvSpPr>
            <a:spLocks noGrp="1"/>
          </p:cNvSpPr>
          <p:nvPr>
            <p:ph type="sldNum" sz="quarter" idx="12"/>
          </p:nvPr>
        </p:nvSpPr>
        <p:spPr>
          <a:xfrm>
            <a:off x="8819389" y="4878654"/>
            <a:ext cx="337913" cy="167072"/>
          </a:xfrm>
        </p:spPr>
        <p:txBody>
          <a:bodyPr/>
          <a:lstStyle>
            <a:lvl1pPr algn="ctr">
              <a:defRPr>
                <a:solidFill>
                  <a:schemeClr val="bg1"/>
                </a:solidFill>
              </a:defRPr>
            </a:lvl1pPr>
          </a:lstStyle>
          <a:p>
            <a:fld id="{888C30BE-5D6D-134F-8FB3-CF3A79761A0C}" type="slidenum">
              <a:rPr lang="en-US" smtClean="0"/>
              <a:pPr/>
              <a:t>‹#›</a:t>
            </a:fld>
            <a:endParaRPr lang="en-US"/>
          </a:p>
        </p:txBody>
      </p:sp>
      <p:sp>
        <p:nvSpPr>
          <p:cNvPr id="10" name="Footer Placeholder 8">
            <a:extLst>
              <a:ext uri="{FF2B5EF4-FFF2-40B4-BE49-F238E27FC236}">
                <a16:creationId xmlns:a16="http://schemas.microsoft.com/office/drawing/2014/main" id="{75127C48-6BC0-724E-B18E-4855114F1BF5}"/>
              </a:ext>
            </a:extLst>
          </p:cNvPr>
          <p:cNvSpPr txBox="1">
            <a:spLocks/>
          </p:cNvSpPr>
          <p:nvPr userDrawn="1"/>
        </p:nvSpPr>
        <p:spPr>
          <a:xfrm>
            <a:off x="5921570"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chemeClr val="bg1"/>
                </a:solidFill>
                <a:latin typeface="Open Sans"/>
                <a:cs typeface="Open Sans"/>
              </a:rPr>
              <a:t>Community Oncology Alliance  </a:t>
            </a:r>
            <a:r>
              <a:rPr lang="de-DE" sz="675" b="0" i="0">
                <a:solidFill>
                  <a:schemeClr val="bg1"/>
                </a:solidFill>
                <a:latin typeface="Open Sans"/>
                <a:cs typeface="Open Sans"/>
              </a:rPr>
              <a:t>©  </a:t>
            </a:r>
            <a:r>
              <a:rPr lang="en-US" sz="675" b="0" i="0">
                <a:solidFill>
                  <a:schemeClr val="bg1"/>
                </a:solidFill>
                <a:latin typeface="Open Sans"/>
                <a:cs typeface="Open Sans"/>
              </a:rPr>
              <a:t>www.CommunityOncology.org    | </a:t>
            </a:r>
          </a:p>
        </p:txBody>
      </p:sp>
      <p:sp>
        <p:nvSpPr>
          <p:cNvPr id="14" name="Text Placeholder 13"/>
          <p:cNvSpPr>
            <a:spLocks noGrp="1"/>
          </p:cNvSpPr>
          <p:nvPr>
            <p:ph type="body" sz="quarter" idx="14" hasCustomPrompt="1"/>
          </p:nvPr>
        </p:nvSpPr>
        <p:spPr>
          <a:xfrm>
            <a:off x="822722" y="4011217"/>
            <a:ext cx="6828234" cy="745331"/>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p>
          <a:p>
            <a:pPr lvl="0"/>
            <a:endParaRPr lang="en-US"/>
          </a:p>
          <a:p>
            <a:pPr lvl="0"/>
            <a:r>
              <a:rPr lang="en-US"/>
              <a:t>Date</a:t>
            </a:r>
          </a:p>
          <a:p>
            <a:pPr lvl="0"/>
            <a:endParaRPr lang="en-US"/>
          </a:p>
        </p:txBody>
      </p:sp>
      <p:sp>
        <p:nvSpPr>
          <p:cNvPr id="13" name="Oval 12">
            <a:extLst>
              <a:ext uri="{FF2B5EF4-FFF2-40B4-BE49-F238E27FC236}">
                <a16:creationId xmlns:a16="http://schemas.microsoft.com/office/drawing/2014/main" id="{51122B4F-C9A2-DC4E-AA1E-E9A27C7915D0}"/>
              </a:ext>
            </a:extLst>
          </p:cNvPr>
          <p:cNvSpPr>
            <a:spLocks noChangeAspect="1"/>
          </p:cNvSpPr>
          <p:nvPr userDrawn="1"/>
        </p:nvSpPr>
        <p:spPr>
          <a:xfrm>
            <a:off x="6023445" y="798353"/>
            <a:ext cx="3429000" cy="3429000"/>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5" name="Picture 14">
            <a:extLst>
              <a:ext uri="{FF2B5EF4-FFF2-40B4-BE49-F238E27FC236}">
                <a16:creationId xmlns:a16="http://schemas.microsoft.com/office/drawing/2014/main" id="{3F788720-0501-DF40-9DB5-BECA15D2F70F}"/>
              </a:ext>
            </a:extLst>
          </p:cNvPr>
          <p:cNvPicPr>
            <a:picLocks noChangeAspect="1"/>
          </p:cNvPicPr>
          <p:nvPr userDrawn="1"/>
        </p:nvPicPr>
        <p:blipFill>
          <a:blip r:embed="rId2" cstate="screen">
            <a:alphaModFix amt="11000"/>
            <a:extLst>
              <a:ext uri="{28A0092B-C50C-407E-A947-70E740481C1C}">
                <a14:useLocalDpi xmlns:a14="http://schemas.microsoft.com/office/drawing/2010/main"/>
              </a:ext>
            </a:extLst>
          </a:blip>
          <a:stretch>
            <a:fillRect/>
          </a:stretch>
        </p:blipFill>
        <p:spPr>
          <a:xfrm>
            <a:off x="6023445" y="798353"/>
            <a:ext cx="3429000" cy="3429000"/>
          </a:xfrm>
          <a:prstGeom prst="rect">
            <a:avLst/>
          </a:prstGeom>
        </p:spPr>
      </p:pic>
      <p:sp>
        <p:nvSpPr>
          <p:cNvPr id="3" name="Subtitle 2">
            <a:extLst>
              <a:ext uri="{FF2B5EF4-FFF2-40B4-BE49-F238E27FC236}">
                <a16:creationId xmlns:a16="http://schemas.microsoft.com/office/drawing/2014/main" id="{A2C688CB-A7E0-8E4F-A7D8-50CFEA320E68}"/>
              </a:ext>
            </a:extLst>
          </p:cNvPr>
          <p:cNvSpPr>
            <a:spLocks noGrp="1"/>
          </p:cNvSpPr>
          <p:nvPr>
            <p:ph type="subTitle" idx="1" hasCustomPrompt="1"/>
          </p:nvPr>
        </p:nvSpPr>
        <p:spPr>
          <a:xfrm>
            <a:off x="823088" y="2462659"/>
            <a:ext cx="8007423" cy="995354"/>
          </a:xfrm>
          <a:prstGeom prst="rect">
            <a:avLst/>
          </a:prstGeom>
        </p:spPr>
        <p:txBody>
          <a:bodyPr>
            <a:noAutofit/>
          </a:bodyPr>
          <a:lstStyle>
            <a:lvl1pPr marL="0" indent="0" algn="l">
              <a:buNone/>
              <a:defRPr sz="2100" b="0" i="1">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7" name="Text Placeholder 6"/>
          <p:cNvSpPr>
            <a:spLocks noGrp="1"/>
          </p:cNvSpPr>
          <p:nvPr>
            <p:ph type="body" sz="quarter" idx="13" hasCustomPrompt="1"/>
          </p:nvPr>
        </p:nvSpPr>
        <p:spPr>
          <a:xfrm>
            <a:off x="823088" y="629873"/>
            <a:ext cx="7983000" cy="1600428"/>
          </a:xfrm>
        </p:spPr>
        <p:txBody>
          <a:bodyPr tIns="0" bIns="91440" anchor="b" anchorCtr="0"/>
          <a:lstStyle>
            <a:lvl1pPr marL="0" indent="0">
              <a:lnSpc>
                <a:spcPts val="3300"/>
              </a:lnSpc>
              <a:buFontTx/>
              <a:buNone/>
              <a:defRPr sz="3300" b="1" i="0" spc="-75">
                <a:solidFill>
                  <a:srgbClr val="FFFFFF"/>
                </a:solidFill>
                <a:latin typeface="Open Sans"/>
                <a:cs typeface="Open Sans"/>
              </a:defRPr>
            </a:lvl1pPr>
          </a:lstStyle>
          <a:p>
            <a:pPr lvl="0"/>
            <a:r>
              <a:rPr lang="en-US"/>
              <a:t>Title</a:t>
            </a:r>
          </a:p>
        </p:txBody>
      </p:sp>
      <p:sp>
        <p:nvSpPr>
          <p:cNvPr id="11" name="Rectangle 10"/>
          <p:cNvSpPr/>
          <p:nvPr userDrawn="1"/>
        </p:nvSpPr>
        <p:spPr>
          <a:xfrm>
            <a:off x="823087" y="2348358"/>
            <a:ext cx="8320913" cy="20574"/>
          </a:xfrm>
          <a:prstGeom prst="rect">
            <a:avLst/>
          </a:prstGeom>
          <a:gradFill>
            <a:gsLst>
              <a:gs pos="0">
                <a:schemeClr val="bg1"/>
              </a:gs>
              <a:gs pos="74000">
                <a:schemeClr val="bg1">
                  <a:alpha val="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8973524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Rectangle 8"/>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Slide Number Placeholder 5">
            <a:extLst>
              <a:ext uri="{FF2B5EF4-FFF2-40B4-BE49-F238E27FC236}">
                <a16:creationId xmlns:a16="http://schemas.microsoft.com/office/drawing/2014/main" id="{52FABA6E-75BA-2647-95CA-F0DF589E11A0}"/>
              </a:ext>
            </a:extLst>
          </p:cNvPr>
          <p:cNvSpPr>
            <a:spLocks noGrp="1"/>
          </p:cNvSpPr>
          <p:nvPr>
            <p:ph type="sldNum" sz="quarter" idx="12"/>
          </p:nvPr>
        </p:nvSpPr>
        <p:spPr>
          <a:xfrm>
            <a:off x="8819388" y="4878654"/>
            <a:ext cx="310165" cy="167072"/>
          </a:xfrm>
        </p:spPr>
        <p:txBody>
          <a:bodyPr/>
          <a:lstStyle>
            <a:lvl1pPr algn="ctr">
              <a:defRPr>
                <a:solidFill>
                  <a:schemeClr val="bg1"/>
                </a:solidFill>
              </a:defRPr>
            </a:lvl1pPr>
          </a:lstStyle>
          <a:p>
            <a:pPr algn="ctr"/>
            <a:fld id="{888C30BE-5D6D-134F-8FB3-CF3A79761A0C}" type="slidenum">
              <a:rPr lang="en-US" smtClean="0"/>
              <a:pPr algn="ctr"/>
              <a:t>‹#›</a:t>
            </a:fld>
            <a:endParaRPr lang="en-US"/>
          </a:p>
        </p:txBody>
      </p:sp>
      <p:sp>
        <p:nvSpPr>
          <p:cNvPr id="7" name="Text Placeholder 6"/>
          <p:cNvSpPr>
            <a:spLocks noGrp="1"/>
          </p:cNvSpPr>
          <p:nvPr>
            <p:ph type="body" sz="quarter" idx="13" hasCustomPrompt="1"/>
          </p:nvPr>
        </p:nvSpPr>
        <p:spPr>
          <a:xfrm>
            <a:off x="823087" y="2270395"/>
            <a:ext cx="7978013" cy="1025129"/>
          </a:xfrm>
        </p:spPr>
        <p:txBody>
          <a:bodyPr anchor="t" anchorCtr="0"/>
          <a:lstStyle>
            <a:lvl1pPr marL="0" indent="0">
              <a:lnSpc>
                <a:spcPts val="3300"/>
              </a:lnSpc>
              <a:buFontTx/>
              <a:buNone/>
              <a:defRPr sz="3300" b="1" i="0" spc="-75">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Break Title</a:t>
            </a:r>
          </a:p>
        </p:txBody>
      </p:sp>
      <p:sp>
        <p:nvSpPr>
          <p:cNvPr id="10" name="Footer Placeholder 8">
            <a:extLst>
              <a:ext uri="{FF2B5EF4-FFF2-40B4-BE49-F238E27FC236}">
                <a16:creationId xmlns:a16="http://schemas.microsoft.com/office/drawing/2014/main" id="{75127C48-6BC0-724E-B18E-4855114F1BF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cxnSp>
        <p:nvCxnSpPr>
          <p:cNvPr id="4" name="Straight Connector 3">
            <a:extLst>
              <a:ext uri="{FF2B5EF4-FFF2-40B4-BE49-F238E27FC236}">
                <a16:creationId xmlns:a16="http://schemas.microsoft.com/office/drawing/2014/main" id="{50A9D727-882A-AC4E-9B7D-7ADAE333F728}"/>
              </a:ext>
            </a:extLst>
          </p:cNvPr>
          <p:cNvCxnSpPr/>
          <p:nvPr userDrawn="1"/>
        </p:nvCxnSpPr>
        <p:spPr>
          <a:xfrm>
            <a:off x="823087" y="2117912"/>
            <a:ext cx="832091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3F3F778F-33F7-8A46-B74B-E7864C277F3C}"/>
              </a:ext>
            </a:extLst>
          </p:cNvPr>
          <p:cNvSpPr>
            <a:spLocks noGrp="1"/>
          </p:cNvSpPr>
          <p:nvPr>
            <p:ph type="body" sz="quarter" idx="14" hasCustomPrompt="1"/>
          </p:nvPr>
        </p:nvSpPr>
        <p:spPr>
          <a:xfrm>
            <a:off x="822723" y="1168110"/>
            <a:ext cx="5998369" cy="877490"/>
          </a:xfrm>
        </p:spPr>
        <p:txBody>
          <a:bodyPr anchor="b" anchorCtr="0"/>
          <a:lstStyle>
            <a:lvl1pPr marL="0" indent="0">
              <a:buFontTx/>
              <a:buNone/>
              <a:defRPr sz="1800" i="0">
                <a:solidFill>
                  <a:srgbClr val="C00000"/>
                </a:solidFill>
              </a:defRPr>
            </a:lvl1pPr>
            <a:lvl2pPr>
              <a:buFontTx/>
              <a:buNone/>
              <a:defRPr>
                <a:solidFill>
                  <a:schemeClr val="tx2"/>
                </a:solidFill>
              </a:defRPr>
            </a:lvl2pPr>
            <a:lvl3pPr>
              <a:buFontTx/>
              <a:buNone/>
              <a:defRPr>
                <a:solidFill>
                  <a:schemeClr val="tx2"/>
                </a:solidFill>
              </a:defRPr>
            </a:lvl3pPr>
            <a:lvl4pPr>
              <a:buFontTx/>
              <a:buNone/>
              <a:defRPr>
                <a:solidFill>
                  <a:schemeClr val="tx2"/>
                </a:solidFill>
              </a:defRPr>
            </a:lvl4pPr>
            <a:lvl5pPr>
              <a:buNone/>
              <a:defRPr/>
            </a:lvl5pPr>
          </a:lstStyle>
          <a:p>
            <a:pPr lvl="0"/>
            <a:r>
              <a:rPr lang="en-US"/>
              <a:t>SECTION 00</a:t>
            </a:r>
          </a:p>
        </p:txBody>
      </p:sp>
      <p:sp>
        <p:nvSpPr>
          <p:cNvPr id="2" name="Rectangle 1">
            <a:extLst>
              <a:ext uri="{FF2B5EF4-FFF2-40B4-BE49-F238E27FC236}">
                <a16:creationId xmlns:a16="http://schemas.microsoft.com/office/drawing/2014/main" id="{AAEE97B8-AAE3-C94D-B923-26C756664B0B}"/>
              </a:ext>
            </a:extLst>
          </p:cNvPr>
          <p:cNvSpPr/>
          <p:nvPr userDrawn="1"/>
        </p:nvSpPr>
        <p:spPr>
          <a:xfrm>
            <a:off x="1939321" y="-461378"/>
            <a:ext cx="272303" cy="27230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4B8C227F-C36C-694B-938C-750E0AC0665C}"/>
              </a:ext>
            </a:extLst>
          </p:cNvPr>
          <p:cNvSpPr/>
          <p:nvPr userDrawn="1"/>
        </p:nvSpPr>
        <p:spPr>
          <a:xfrm>
            <a:off x="2327183" y="-461378"/>
            <a:ext cx="272303" cy="27230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59B44C97-BE70-E54F-94F1-EC142CED1503}"/>
              </a:ext>
            </a:extLst>
          </p:cNvPr>
          <p:cNvSpPr/>
          <p:nvPr userDrawn="1"/>
        </p:nvSpPr>
        <p:spPr>
          <a:xfrm>
            <a:off x="1551457" y="-461378"/>
            <a:ext cx="272303" cy="27230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9F99E76D-2DE9-314B-8B39-94C97C619575}"/>
              </a:ext>
            </a:extLst>
          </p:cNvPr>
          <p:cNvSpPr/>
          <p:nvPr userDrawn="1"/>
        </p:nvSpPr>
        <p:spPr>
          <a:xfrm>
            <a:off x="1" y="-461378"/>
            <a:ext cx="272303" cy="272303"/>
          </a:xfrm>
          <a:prstGeom prst="rect">
            <a:avLst/>
          </a:prstGeom>
          <a:solidFill>
            <a:srgbClr val="E4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ectangle 15">
            <a:extLst>
              <a:ext uri="{FF2B5EF4-FFF2-40B4-BE49-F238E27FC236}">
                <a16:creationId xmlns:a16="http://schemas.microsoft.com/office/drawing/2014/main" id="{C034F919-D785-B04C-A3C3-12EB6496B6D8}"/>
              </a:ext>
            </a:extLst>
          </p:cNvPr>
          <p:cNvSpPr/>
          <p:nvPr userDrawn="1"/>
        </p:nvSpPr>
        <p:spPr>
          <a:xfrm>
            <a:off x="387865" y="-461378"/>
            <a:ext cx="272303" cy="272303"/>
          </a:xfrm>
          <a:prstGeom prst="rect">
            <a:avLst/>
          </a:prstGeom>
          <a:solidFill>
            <a:srgbClr val="BD1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AB43F279-176A-DF4D-ACEE-2D18DFE88341}"/>
              </a:ext>
            </a:extLst>
          </p:cNvPr>
          <p:cNvSpPr/>
          <p:nvPr userDrawn="1"/>
        </p:nvSpPr>
        <p:spPr>
          <a:xfrm>
            <a:off x="775729" y="-461378"/>
            <a:ext cx="272303" cy="272303"/>
          </a:xfrm>
          <a:prstGeom prst="rect">
            <a:avLst/>
          </a:prstGeom>
          <a:solidFill>
            <a:srgbClr val="14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ectangle 17">
            <a:extLst>
              <a:ext uri="{FF2B5EF4-FFF2-40B4-BE49-F238E27FC236}">
                <a16:creationId xmlns:a16="http://schemas.microsoft.com/office/drawing/2014/main" id="{269674F2-722E-4D41-993C-852F33C44DD8}"/>
              </a:ext>
            </a:extLst>
          </p:cNvPr>
          <p:cNvSpPr/>
          <p:nvPr userDrawn="1"/>
        </p:nvSpPr>
        <p:spPr>
          <a:xfrm>
            <a:off x="1163593" y="-461378"/>
            <a:ext cx="272303" cy="272303"/>
          </a:xfrm>
          <a:prstGeom prst="rect">
            <a:avLst/>
          </a:prstGeom>
          <a:solidFill>
            <a:srgbClr val="67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3" name="Picture 22">
            <a:extLst>
              <a:ext uri="{FF2B5EF4-FFF2-40B4-BE49-F238E27FC236}">
                <a16:creationId xmlns:a16="http://schemas.microsoft.com/office/drawing/2014/main" id="{87E7708B-9ADA-804C-90DE-99A6F94295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0" y="3722400"/>
            <a:ext cx="1028700" cy="1028700"/>
          </a:xfrm>
          <a:prstGeom prst="rect">
            <a:avLst/>
          </a:prstGeom>
        </p:spPr>
      </p:pic>
    </p:spTree>
    <p:extLst>
      <p:ext uri="{BB962C8B-B14F-4D97-AF65-F5344CB8AC3E}">
        <p14:creationId xmlns:p14="http://schemas.microsoft.com/office/powerpoint/2010/main" val="41171803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Break Alt 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26739B9-82C2-2441-9570-8940244D6C3B}"/>
              </a:ext>
            </a:extLst>
          </p:cNvPr>
          <p:cNvSpPr/>
          <p:nvPr userDrawn="1"/>
        </p:nvSpPr>
        <p:spPr>
          <a:xfrm>
            <a:off x="0" y="4878654"/>
            <a:ext cx="9144000" cy="26484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0" name="Rectangle 19">
            <a:extLst>
              <a:ext uri="{FF2B5EF4-FFF2-40B4-BE49-F238E27FC236}">
                <a16:creationId xmlns:a16="http://schemas.microsoft.com/office/drawing/2014/main" id="{186B68F5-B4AC-3D40-B66C-8595C10D4049}"/>
              </a:ext>
            </a:extLst>
          </p:cNvPr>
          <p:cNvSpPr/>
          <p:nvPr userDrawn="1"/>
        </p:nvSpPr>
        <p:spPr>
          <a:xfrm>
            <a:off x="0" y="1"/>
            <a:ext cx="9144000" cy="2117909"/>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t="100000" r="100000"/>
            </a:path>
            <a:tileRect l="-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Slide Number Placeholder 5">
            <a:extLst>
              <a:ext uri="{FF2B5EF4-FFF2-40B4-BE49-F238E27FC236}">
                <a16:creationId xmlns:a16="http://schemas.microsoft.com/office/drawing/2014/main" id="{52FABA6E-75BA-2647-95CA-F0DF589E11A0}"/>
              </a:ext>
            </a:extLst>
          </p:cNvPr>
          <p:cNvSpPr>
            <a:spLocks noGrp="1"/>
          </p:cNvSpPr>
          <p:nvPr>
            <p:ph type="sldNum" sz="quarter" idx="12"/>
          </p:nvPr>
        </p:nvSpPr>
        <p:spPr>
          <a:xfrm>
            <a:off x="8819388" y="4878654"/>
            <a:ext cx="310165" cy="167072"/>
          </a:xfrm>
        </p:spPr>
        <p:txBody>
          <a:bodyPr/>
          <a:lstStyle>
            <a:lvl1pPr algn="ctr">
              <a:defRPr>
                <a:solidFill>
                  <a:schemeClr val="bg1"/>
                </a:solidFill>
              </a:defRPr>
            </a:lvl1pPr>
          </a:lstStyle>
          <a:p>
            <a:pPr algn="ctr"/>
            <a:fld id="{888C30BE-5D6D-134F-8FB3-CF3A79761A0C}" type="slidenum">
              <a:rPr lang="en-US" smtClean="0"/>
              <a:pPr algn="ctr"/>
              <a:t>‹#›</a:t>
            </a:fld>
            <a:endParaRPr lang="en-US"/>
          </a:p>
        </p:txBody>
      </p:sp>
      <p:sp>
        <p:nvSpPr>
          <p:cNvPr id="7" name="Text Placeholder 6"/>
          <p:cNvSpPr>
            <a:spLocks noGrp="1"/>
          </p:cNvSpPr>
          <p:nvPr>
            <p:ph type="body" sz="quarter" idx="13" hasCustomPrompt="1"/>
          </p:nvPr>
        </p:nvSpPr>
        <p:spPr>
          <a:xfrm>
            <a:off x="823087" y="2270395"/>
            <a:ext cx="5998004" cy="2117909"/>
          </a:xfrm>
        </p:spPr>
        <p:txBody>
          <a:bodyPr anchor="t" anchorCtr="0"/>
          <a:lstStyle>
            <a:lvl1pPr marL="0" indent="0">
              <a:lnSpc>
                <a:spcPts val="3300"/>
              </a:lnSpc>
              <a:buFontTx/>
              <a:buNone/>
              <a:defRPr sz="3300" b="1" i="0" spc="-75">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Break Title</a:t>
            </a:r>
          </a:p>
        </p:txBody>
      </p:sp>
      <p:sp>
        <p:nvSpPr>
          <p:cNvPr id="10" name="Footer Placeholder 8">
            <a:extLst>
              <a:ext uri="{FF2B5EF4-FFF2-40B4-BE49-F238E27FC236}">
                <a16:creationId xmlns:a16="http://schemas.microsoft.com/office/drawing/2014/main" id="{75127C48-6BC0-724E-B18E-4855114F1BF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12" name="Text Placeholder 11">
            <a:extLst>
              <a:ext uri="{FF2B5EF4-FFF2-40B4-BE49-F238E27FC236}">
                <a16:creationId xmlns:a16="http://schemas.microsoft.com/office/drawing/2014/main" id="{3F3F778F-33F7-8A46-B74B-E7864C277F3C}"/>
              </a:ext>
            </a:extLst>
          </p:cNvPr>
          <p:cNvSpPr>
            <a:spLocks noGrp="1"/>
          </p:cNvSpPr>
          <p:nvPr>
            <p:ph type="body" sz="quarter" idx="14" hasCustomPrompt="1"/>
          </p:nvPr>
        </p:nvSpPr>
        <p:spPr>
          <a:xfrm>
            <a:off x="822723" y="1168110"/>
            <a:ext cx="5998369" cy="877490"/>
          </a:xfrm>
        </p:spPr>
        <p:txBody>
          <a:bodyPr anchor="b" anchorCtr="0"/>
          <a:lstStyle>
            <a:lvl1pPr marL="0" indent="0">
              <a:buFontTx/>
              <a:buNone/>
              <a:defRPr sz="1800" i="0">
                <a:solidFill>
                  <a:schemeClr val="bg1"/>
                </a:solidFill>
              </a:defRPr>
            </a:lvl1pPr>
            <a:lvl2pPr>
              <a:buFontTx/>
              <a:buNone/>
              <a:defRPr>
                <a:solidFill>
                  <a:schemeClr val="tx2"/>
                </a:solidFill>
              </a:defRPr>
            </a:lvl2pPr>
            <a:lvl3pPr>
              <a:buFontTx/>
              <a:buNone/>
              <a:defRPr>
                <a:solidFill>
                  <a:schemeClr val="tx2"/>
                </a:solidFill>
              </a:defRPr>
            </a:lvl3pPr>
            <a:lvl4pPr>
              <a:buFontTx/>
              <a:buNone/>
              <a:defRPr>
                <a:solidFill>
                  <a:schemeClr val="tx2"/>
                </a:solidFill>
              </a:defRPr>
            </a:lvl4pPr>
            <a:lvl5pPr>
              <a:buNone/>
              <a:defRPr/>
            </a:lvl5pPr>
          </a:lstStyle>
          <a:p>
            <a:pPr lvl="0"/>
            <a:r>
              <a:rPr lang="en-US"/>
              <a:t>SECTION 00</a:t>
            </a:r>
          </a:p>
        </p:txBody>
      </p:sp>
      <p:sp>
        <p:nvSpPr>
          <p:cNvPr id="2" name="Rectangle 1">
            <a:extLst>
              <a:ext uri="{FF2B5EF4-FFF2-40B4-BE49-F238E27FC236}">
                <a16:creationId xmlns:a16="http://schemas.microsoft.com/office/drawing/2014/main" id="{AAEE97B8-AAE3-C94D-B923-26C756664B0B}"/>
              </a:ext>
            </a:extLst>
          </p:cNvPr>
          <p:cNvSpPr/>
          <p:nvPr userDrawn="1"/>
        </p:nvSpPr>
        <p:spPr>
          <a:xfrm>
            <a:off x="1939321" y="-461378"/>
            <a:ext cx="272303" cy="27230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4B8C227F-C36C-694B-938C-750E0AC0665C}"/>
              </a:ext>
            </a:extLst>
          </p:cNvPr>
          <p:cNvSpPr/>
          <p:nvPr userDrawn="1"/>
        </p:nvSpPr>
        <p:spPr>
          <a:xfrm>
            <a:off x="2327183" y="-461378"/>
            <a:ext cx="272303" cy="27230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59B44C97-BE70-E54F-94F1-EC142CED1503}"/>
              </a:ext>
            </a:extLst>
          </p:cNvPr>
          <p:cNvSpPr/>
          <p:nvPr userDrawn="1"/>
        </p:nvSpPr>
        <p:spPr>
          <a:xfrm>
            <a:off x="1551457" y="-461378"/>
            <a:ext cx="272303" cy="27230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9F99E76D-2DE9-314B-8B39-94C97C619575}"/>
              </a:ext>
            </a:extLst>
          </p:cNvPr>
          <p:cNvSpPr/>
          <p:nvPr userDrawn="1"/>
        </p:nvSpPr>
        <p:spPr>
          <a:xfrm>
            <a:off x="1" y="-461378"/>
            <a:ext cx="272303" cy="272303"/>
          </a:xfrm>
          <a:prstGeom prst="rect">
            <a:avLst/>
          </a:prstGeom>
          <a:solidFill>
            <a:srgbClr val="E4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ectangle 15">
            <a:extLst>
              <a:ext uri="{FF2B5EF4-FFF2-40B4-BE49-F238E27FC236}">
                <a16:creationId xmlns:a16="http://schemas.microsoft.com/office/drawing/2014/main" id="{C034F919-D785-B04C-A3C3-12EB6496B6D8}"/>
              </a:ext>
            </a:extLst>
          </p:cNvPr>
          <p:cNvSpPr/>
          <p:nvPr userDrawn="1"/>
        </p:nvSpPr>
        <p:spPr>
          <a:xfrm>
            <a:off x="387865" y="-461378"/>
            <a:ext cx="272303" cy="272303"/>
          </a:xfrm>
          <a:prstGeom prst="rect">
            <a:avLst/>
          </a:prstGeom>
          <a:solidFill>
            <a:srgbClr val="BD1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AB43F279-176A-DF4D-ACEE-2D18DFE88341}"/>
              </a:ext>
            </a:extLst>
          </p:cNvPr>
          <p:cNvSpPr/>
          <p:nvPr userDrawn="1"/>
        </p:nvSpPr>
        <p:spPr>
          <a:xfrm>
            <a:off x="775729" y="-461378"/>
            <a:ext cx="272303" cy="272303"/>
          </a:xfrm>
          <a:prstGeom prst="rect">
            <a:avLst/>
          </a:prstGeom>
          <a:solidFill>
            <a:srgbClr val="14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ectangle 17">
            <a:extLst>
              <a:ext uri="{FF2B5EF4-FFF2-40B4-BE49-F238E27FC236}">
                <a16:creationId xmlns:a16="http://schemas.microsoft.com/office/drawing/2014/main" id="{269674F2-722E-4D41-993C-852F33C44DD8}"/>
              </a:ext>
            </a:extLst>
          </p:cNvPr>
          <p:cNvSpPr/>
          <p:nvPr userDrawn="1"/>
        </p:nvSpPr>
        <p:spPr>
          <a:xfrm>
            <a:off x="1163593" y="-461378"/>
            <a:ext cx="272303" cy="272303"/>
          </a:xfrm>
          <a:prstGeom prst="rect">
            <a:avLst/>
          </a:prstGeom>
          <a:solidFill>
            <a:srgbClr val="67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4" name="Picture 23">
            <a:extLst>
              <a:ext uri="{FF2B5EF4-FFF2-40B4-BE49-F238E27FC236}">
                <a16:creationId xmlns:a16="http://schemas.microsoft.com/office/drawing/2014/main" id="{F7E39E1C-9C02-0C4D-8002-BBB4A253BE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0" y="3722400"/>
            <a:ext cx="1028700" cy="1028700"/>
          </a:xfrm>
          <a:prstGeom prst="rect">
            <a:avLst/>
          </a:prstGeom>
        </p:spPr>
      </p:pic>
    </p:spTree>
    <p:extLst>
      <p:ext uri="{BB962C8B-B14F-4D97-AF65-F5344CB8AC3E}">
        <p14:creationId xmlns:p14="http://schemas.microsoft.com/office/powerpoint/2010/main" val="1014903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Break Alt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ABE9F26-8BE2-7044-94A7-4E97B796D2BA}"/>
              </a:ext>
            </a:extLst>
          </p:cNvPr>
          <p:cNvSpPr/>
          <p:nvPr userDrawn="1"/>
        </p:nvSpPr>
        <p:spPr>
          <a:xfrm>
            <a:off x="0" y="-1"/>
            <a:ext cx="9144000" cy="2117909"/>
          </a:xfrm>
          <a:prstGeom prst="rect">
            <a:avLst/>
          </a:prstGeom>
          <a:gradFill>
            <a:gsLst>
              <a:gs pos="0">
                <a:schemeClr val="accent1">
                  <a:alpha val="77000"/>
                </a:schemeClr>
              </a:gs>
              <a:gs pos="100000">
                <a:schemeClr val="accent1"/>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Slide Number Placeholder 5">
            <a:extLst>
              <a:ext uri="{FF2B5EF4-FFF2-40B4-BE49-F238E27FC236}">
                <a16:creationId xmlns:a16="http://schemas.microsoft.com/office/drawing/2014/main" id="{52FABA6E-75BA-2647-95CA-F0DF589E11A0}"/>
              </a:ext>
            </a:extLst>
          </p:cNvPr>
          <p:cNvSpPr>
            <a:spLocks noGrp="1"/>
          </p:cNvSpPr>
          <p:nvPr>
            <p:ph type="sldNum" sz="quarter" idx="12"/>
          </p:nvPr>
        </p:nvSpPr>
        <p:spPr>
          <a:xfrm>
            <a:off x="8819388" y="4878654"/>
            <a:ext cx="329184" cy="167072"/>
          </a:xfrm>
        </p:spPr>
        <p:txBody>
          <a:bodyPr/>
          <a:lstStyle>
            <a:lvl1pPr algn="ctr">
              <a:defRPr>
                <a:solidFill>
                  <a:schemeClr val="bg1"/>
                </a:solidFill>
              </a:defRPr>
            </a:lvl1pPr>
          </a:lstStyle>
          <a:p>
            <a:pPr algn="ctr"/>
            <a:fld id="{888C30BE-5D6D-134F-8FB3-CF3A79761A0C}" type="slidenum">
              <a:rPr lang="en-US" smtClean="0"/>
              <a:pPr algn="ctr"/>
              <a:t>‹#›</a:t>
            </a:fld>
            <a:endParaRPr lang="en-US"/>
          </a:p>
        </p:txBody>
      </p:sp>
      <p:sp>
        <p:nvSpPr>
          <p:cNvPr id="7" name="Text Placeholder 6"/>
          <p:cNvSpPr>
            <a:spLocks noGrp="1"/>
          </p:cNvSpPr>
          <p:nvPr>
            <p:ph type="body" sz="quarter" idx="13" hasCustomPrompt="1"/>
          </p:nvPr>
        </p:nvSpPr>
        <p:spPr>
          <a:xfrm>
            <a:off x="823087" y="2270395"/>
            <a:ext cx="5998004" cy="2117909"/>
          </a:xfrm>
        </p:spPr>
        <p:txBody>
          <a:bodyPr anchor="t" anchorCtr="0"/>
          <a:lstStyle>
            <a:lvl1pPr marL="0" indent="0">
              <a:lnSpc>
                <a:spcPts val="3300"/>
              </a:lnSpc>
              <a:buFontTx/>
              <a:buNone/>
              <a:defRPr sz="3300" b="1" i="0" spc="-75">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Break Title</a:t>
            </a:r>
          </a:p>
        </p:txBody>
      </p:sp>
      <p:sp>
        <p:nvSpPr>
          <p:cNvPr id="10" name="Footer Placeholder 8">
            <a:extLst>
              <a:ext uri="{FF2B5EF4-FFF2-40B4-BE49-F238E27FC236}">
                <a16:creationId xmlns:a16="http://schemas.microsoft.com/office/drawing/2014/main" id="{75127C48-6BC0-724E-B18E-4855114F1BF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12" name="Text Placeholder 11">
            <a:extLst>
              <a:ext uri="{FF2B5EF4-FFF2-40B4-BE49-F238E27FC236}">
                <a16:creationId xmlns:a16="http://schemas.microsoft.com/office/drawing/2014/main" id="{3F3F778F-33F7-8A46-B74B-E7864C277F3C}"/>
              </a:ext>
            </a:extLst>
          </p:cNvPr>
          <p:cNvSpPr>
            <a:spLocks noGrp="1"/>
          </p:cNvSpPr>
          <p:nvPr>
            <p:ph type="body" sz="quarter" idx="14" hasCustomPrompt="1"/>
          </p:nvPr>
        </p:nvSpPr>
        <p:spPr>
          <a:xfrm>
            <a:off x="822723" y="1168110"/>
            <a:ext cx="5998369" cy="877490"/>
          </a:xfrm>
        </p:spPr>
        <p:txBody>
          <a:bodyPr anchor="b" anchorCtr="0"/>
          <a:lstStyle>
            <a:lvl1pPr marL="0" indent="0">
              <a:buFontTx/>
              <a:buNone/>
              <a:defRPr sz="1800" i="0">
                <a:solidFill>
                  <a:schemeClr val="bg1"/>
                </a:solidFill>
              </a:defRPr>
            </a:lvl1pPr>
            <a:lvl2pPr>
              <a:buFontTx/>
              <a:buNone/>
              <a:defRPr>
                <a:solidFill>
                  <a:schemeClr val="tx2"/>
                </a:solidFill>
              </a:defRPr>
            </a:lvl2pPr>
            <a:lvl3pPr>
              <a:buFontTx/>
              <a:buNone/>
              <a:defRPr>
                <a:solidFill>
                  <a:schemeClr val="tx2"/>
                </a:solidFill>
              </a:defRPr>
            </a:lvl3pPr>
            <a:lvl4pPr>
              <a:buFontTx/>
              <a:buNone/>
              <a:defRPr>
                <a:solidFill>
                  <a:schemeClr val="tx2"/>
                </a:solidFill>
              </a:defRPr>
            </a:lvl4pPr>
            <a:lvl5pPr>
              <a:buNone/>
              <a:defRPr/>
            </a:lvl5pPr>
          </a:lstStyle>
          <a:p>
            <a:pPr lvl="0"/>
            <a:r>
              <a:rPr lang="en-US"/>
              <a:t>SECTION 00</a:t>
            </a:r>
          </a:p>
        </p:txBody>
      </p:sp>
      <p:sp>
        <p:nvSpPr>
          <p:cNvPr id="2" name="Rectangle 1">
            <a:extLst>
              <a:ext uri="{FF2B5EF4-FFF2-40B4-BE49-F238E27FC236}">
                <a16:creationId xmlns:a16="http://schemas.microsoft.com/office/drawing/2014/main" id="{AAEE97B8-AAE3-C94D-B923-26C756664B0B}"/>
              </a:ext>
            </a:extLst>
          </p:cNvPr>
          <p:cNvSpPr/>
          <p:nvPr userDrawn="1"/>
        </p:nvSpPr>
        <p:spPr>
          <a:xfrm>
            <a:off x="1939321" y="-461378"/>
            <a:ext cx="272303" cy="27230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4B8C227F-C36C-694B-938C-750E0AC0665C}"/>
              </a:ext>
            </a:extLst>
          </p:cNvPr>
          <p:cNvSpPr/>
          <p:nvPr userDrawn="1"/>
        </p:nvSpPr>
        <p:spPr>
          <a:xfrm>
            <a:off x="2327183" y="-461378"/>
            <a:ext cx="272303" cy="27230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59B44C97-BE70-E54F-94F1-EC142CED1503}"/>
              </a:ext>
            </a:extLst>
          </p:cNvPr>
          <p:cNvSpPr/>
          <p:nvPr userDrawn="1"/>
        </p:nvSpPr>
        <p:spPr>
          <a:xfrm>
            <a:off x="1551457" y="-461378"/>
            <a:ext cx="272303" cy="27230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9F99E76D-2DE9-314B-8B39-94C97C619575}"/>
              </a:ext>
            </a:extLst>
          </p:cNvPr>
          <p:cNvSpPr/>
          <p:nvPr userDrawn="1"/>
        </p:nvSpPr>
        <p:spPr>
          <a:xfrm>
            <a:off x="1" y="-461378"/>
            <a:ext cx="272303" cy="272303"/>
          </a:xfrm>
          <a:prstGeom prst="rect">
            <a:avLst/>
          </a:prstGeom>
          <a:solidFill>
            <a:srgbClr val="E4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ectangle 15">
            <a:extLst>
              <a:ext uri="{FF2B5EF4-FFF2-40B4-BE49-F238E27FC236}">
                <a16:creationId xmlns:a16="http://schemas.microsoft.com/office/drawing/2014/main" id="{C034F919-D785-B04C-A3C3-12EB6496B6D8}"/>
              </a:ext>
            </a:extLst>
          </p:cNvPr>
          <p:cNvSpPr/>
          <p:nvPr userDrawn="1"/>
        </p:nvSpPr>
        <p:spPr>
          <a:xfrm>
            <a:off x="387865" y="-461378"/>
            <a:ext cx="272303" cy="272303"/>
          </a:xfrm>
          <a:prstGeom prst="rect">
            <a:avLst/>
          </a:prstGeom>
          <a:solidFill>
            <a:srgbClr val="BD1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AB43F279-176A-DF4D-ACEE-2D18DFE88341}"/>
              </a:ext>
            </a:extLst>
          </p:cNvPr>
          <p:cNvSpPr/>
          <p:nvPr userDrawn="1"/>
        </p:nvSpPr>
        <p:spPr>
          <a:xfrm>
            <a:off x="775729" y="-461378"/>
            <a:ext cx="272303" cy="272303"/>
          </a:xfrm>
          <a:prstGeom prst="rect">
            <a:avLst/>
          </a:prstGeom>
          <a:solidFill>
            <a:srgbClr val="14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ectangle 17">
            <a:extLst>
              <a:ext uri="{FF2B5EF4-FFF2-40B4-BE49-F238E27FC236}">
                <a16:creationId xmlns:a16="http://schemas.microsoft.com/office/drawing/2014/main" id="{269674F2-722E-4D41-993C-852F33C44DD8}"/>
              </a:ext>
            </a:extLst>
          </p:cNvPr>
          <p:cNvSpPr/>
          <p:nvPr userDrawn="1"/>
        </p:nvSpPr>
        <p:spPr>
          <a:xfrm>
            <a:off x="1163593" y="-461378"/>
            <a:ext cx="272303" cy="272303"/>
          </a:xfrm>
          <a:prstGeom prst="rect">
            <a:avLst/>
          </a:prstGeom>
          <a:solidFill>
            <a:srgbClr val="67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5" name="Picture 24">
            <a:extLst>
              <a:ext uri="{FF2B5EF4-FFF2-40B4-BE49-F238E27FC236}">
                <a16:creationId xmlns:a16="http://schemas.microsoft.com/office/drawing/2014/main" id="{1D82B001-6E8F-1E43-A3E6-44E45D133F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0" y="3722400"/>
            <a:ext cx="1028700" cy="1028700"/>
          </a:xfrm>
          <a:prstGeom prst="rect">
            <a:avLst/>
          </a:prstGeom>
        </p:spPr>
      </p:pic>
    </p:spTree>
    <p:extLst>
      <p:ext uri="{BB962C8B-B14F-4D97-AF65-F5344CB8AC3E}">
        <p14:creationId xmlns:p14="http://schemas.microsoft.com/office/powerpoint/2010/main" val="4186193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2 line, Text 1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71450"/>
            <a:ext cx="7806954" cy="646552"/>
          </a:xfrm>
        </p:spPr>
        <p:txBody>
          <a:bodyPr anchor="b" anchorCtr="0">
            <a:noAutofit/>
          </a:bodyPr>
          <a:lstStyle>
            <a:lvl1pPr>
              <a:defRPr spc="-38" baseline="0"/>
            </a:lvl1pPr>
          </a:lstStyle>
          <a:p>
            <a:r>
              <a:rPr lang="en-US"/>
              <a:t>Open Sans bold 32/34 </a:t>
            </a:r>
            <a:r>
              <a:rPr lang="en-US" err="1"/>
              <a:t>pt</a:t>
            </a:r>
            <a:br>
              <a:rPr lang="en-US"/>
            </a:br>
            <a:r>
              <a:rPr lang="en-US"/>
              <a:t>Condensed space 0.5 </a:t>
            </a:r>
            <a:r>
              <a:rPr lang="en-US" err="1"/>
              <a:t>pt</a:t>
            </a:r>
            <a:endParaRPr lang="en-US"/>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8" name="Text Placeholder 12">
            <a:extLst>
              <a:ext uri="{FF2B5EF4-FFF2-40B4-BE49-F238E27FC236}">
                <a16:creationId xmlns:a16="http://schemas.microsoft.com/office/drawing/2014/main" id="{C0282F96-0C96-6C47-8FD4-31CE734934F7}"/>
              </a:ext>
            </a:extLst>
          </p:cNvPr>
          <p:cNvSpPr>
            <a:spLocks noGrp="1"/>
          </p:cNvSpPr>
          <p:nvPr>
            <p:ph type="body" sz="quarter" idx="12" hasCustomPrompt="1"/>
          </p:nvPr>
        </p:nvSpPr>
        <p:spPr>
          <a:xfrm>
            <a:off x="377429" y="4397189"/>
            <a:ext cx="7806954" cy="409365"/>
          </a:xfrm>
        </p:spPr>
        <p:txBody>
          <a:bodyPr anchor="b"/>
          <a:lstStyle>
            <a:lvl1pPr marL="0" indent="0">
              <a:spcAft>
                <a:spcPts val="150"/>
              </a:spcAft>
              <a:buFontTx/>
              <a:buNone/>
              <a:defRPr sz="675">
                <a:solidFill>
                  <a:schemeClr val="accent3"/>
                </a:solidFill>
              </a:defRPr>
            </a:lvl1pPr>
            <a:lvl2pPr>
              <a:buNone/>
              <a:defRPr/>
            </a:lvl2pPr>
          </a:lstStyle>
          <a:p>
            <a:pPr lvl="0"/>
            <a:r>
              <a:rPr lang="en-US"/>
              <a:t>Footnote</a:t>
            </a:r>
          </a:p>
        </p:txBody>
      </p:sp>
      <p:sp>
        <p:nvSpPr>
          <p:cNvPr id="11" name="Text Placeholder 10">
            <a:extLst>
              <a:ext uri="{FF2B5EF4-FFF2-40B4-BE49-F238E27FC236}">
                <a16:creationId xmlns:a16="http://schemas.microsoft.com/office/drawing/2014/main" id="{CCF6845A-4C77-574D-8F3C-5325D321CCE9}"/>
              </a:ext>
            </a:extLst>
          </p:cNvPr>
          <p:cNvSpPr>
            <a:spLocks noGrp="1"/>
          </p:cNvSpPr>
          <p:nvPr>
            <p:ph type="body" sz="quarter" idx="13"/>
          </p:nvPr>
        </p:nvSpPr>
        <p:spPr>
          <a:xfrm>
            <a:off x="377429" y="952500"/>
            <a:ext cx="7806954" cy="3267075"/>
          </a:xfrm>
        </p:spPr>
        <p:txBody>
          <a:bodyPr/>
          <a:lstStyle>
            <a:lvl1pPr>
              <a:buClrTx/>
              <a:buSzPct val="120000"/>
              <a:defRPr>
                <a:solidFill>
                  <a:schemeClr val="accent6">
                    <a:lumMod val="10000"/>
                  </a:schemeClr>
                </a:solidFill>
              </a:defRPr>
            </a:lvl1pPr>
            <a:lvl2pPr>
              <a:buClr>
                <a:schemeClr val="tx1"/>
              </a:buClr>
              <a:defRPr>
                <a:solidFill>
                  <a:schemeClr val="tx1"/>
                </a:solidFill>
              </a:defRPr>
            </a:lvl2pPr>
            <a:lvl3pPr>
              <a:buClrTx/>
              <a:buFont typeface="Wingdings" pitchFamily="2" charset="2"/>
              <a:buChar char="§"/>
              <a:defRPr>
                <a:solidFill>
                  <a:schemeClr val="accent6">
                    <a:lumMod val="10000"/>
                  </a:schemeClr>
                </a:solidFill>
              </a:defRPr>
            </a:lvl3pPr>
            <a:lvl4pPr marL="706374" indent="-157734">
              <a:buClr>
                <a:schemeClr val="tx1"/>
              </a:buClr>
              <a:buSzPct val="140000"/>
              <a:buFont typeface="System Font Regular"/>
              <a:buChar char="-"/>
              <a:defRPr>
                <a:solidFill>
                  <a:schemeClr val="tx1"/>
                </a:solidFill>
              </a:defRPr>
            </a:lvl4pPr>
            <a:lvl5pPr>
              <a:buClrTx/>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a:extLst>
              <a:ext uri="{FF2B5EF4-FFF2-40B4-BE49-F238E27FC236}">
                <a16:creationId xmlns:a16="http://schemas.microsoft.com/office/drawing/2014/main" id="{E9769220-54E6-E649-8296-AAF8F83217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2383975361"/>
      </p:ext>
    </p:extLst>
  </p:cSld>
  <p:clrMapOvr>
    <a:masterClrMapping/>
  </p:clrMapOvr>
  <p:extLst>
    <p:ext uri="{DCECCB84-F9BA-43D5-87BE-67443E8EF086}">
      <p15:sldGuideLst xmlns:p15="http://schemas.microsoft.com/office/powerpoint/2012/main">
        <p15:guide id="1" orient="horz" pos="62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2 line, Text 1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DFCDF0-002B-D647-9D70-6F523E4F2EFB}"/>
              </a:ext>
            </a:extLst>
          </p:cNvPr>
          <p:cNvSpPr/>
          <p:nvPr userDrawn="1"/>
        </p:nvSpPr>
        <p:spPr>
          <a:xfrm>
            <a:off x="8213272" y="1464"/>
            <a:ext cx="930728" cy="5142036"/>
          </a:xfrm>
          <a:prstGeom prst="rect">
            <a:avLst/>
          </a:prstGeom>
          <a:solidFill>
            <a:srgbClr val="F3F3F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71450"/>
            <a:ext cx="7806954" cy="646552"/>
          </a:xfrm>
        </p:spPr>
        <p:txBody>
          <a:bodyPr anchor="b" anchorCtr="0">
            <a:noAutofit/>
          </a:bodyPr>
          <a:lstStyle>
            <a:lvl1pPr>
              <a:defRPr spc="-38" baseline="0"/>
            </a:lvl1pPr>
          </a:lstStyle>
          <a:p>
            <a:r>
              <a:rPr lang="en-US"/>
              <a:t>Open Sans bold 32/34 </a:t>
            </a:r>
            <a:r>
              <a:rPr lang="en-US" err="1"/>
              <a:t>pt</a:t>
            </a:r>
            <a:br>
              <a:rPr lang="en-US"/>
            </a:br>
            <a:r>
              <a:rPr lang="en-US"/>
              <a:t>Condensed space 0.5 </a:t>
            </a:r>
            <a:r>
              <a:rPr lang="en-US" err="1"/>
              <a:t>pt</a:t>
            </a:r>
            <a:endParaRPr lang="en-US"/>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err="1">
                <a:solidFill>
                  <a:srgbClr val="FFFFFF"/>
                </a:solidFill>
                <a:latin typeface="Open Sans"/>
                <a:cs typeface="Open Sans"/>
              </a:rPr>
              <a:t>www.CommunityOncology.org</a:t>
            </a:r>
            <a:r>
              <a:rPr lang="en-US" sz="675" b="0" i="0">
                <a:solidFill>
                  <a:srgbClr val="FFFFFF"/>
                </a:solidFill>
                <a:latin typeface="Open Sans"/>
                <a:cs typeface="Open Sans"/>
              </a:rPr>
              <a:t>     | </a:t>
            </a:r>
          </a:p>
        </p:txBody>
      </p:sp>
      <p:sp>
        <p:nvSpPr>
          <p:cNvPr id="8" name="Text Placeholder 12">
            <a:extLst>
              <a:ext uri="{FF2B5EF4-FFF2-40B4-BE49-F238E27FC236}">
                <a16:creationId xmlns:a16="http://schemas.microsoft.com/office/drawing/2014/main" id="{C0282F96-0C96-6C47-8FD4-31CE734934F7}"/>
              </a:ext>
            </a:extLst>
          </p:cNvPr>
          <p:cNvSpPr>
            <a:spLocks noGrp="1"/>
          </p:cNvSpPr>
          <p:nvPr>
            <p:ph type="body" sz="quarter" idx="12" hasCustomPrompt="1"/>
          </p:nvPr>
        </p:nvSpPr>
        <p:spPr>
          <a:xfrm>
            <a:off x="377429" y="4397189"/>
            <a:ext cx="7806954" cy="409365"/>
          </a:xfrm>
        </p:spPr>
        <p:txBody>
          <a:bodyPr anchor="b"/>
          <a:lstStyle>
            <a:lvl1pPr marL="0" indent="0">
              <a:spcAft>
                <a:spcPts val="150"/>
              </a:spcAft>
              <a:buFontTx/>
              <a:buNone/>
              <a:defRPr sz="675">
                <a:solidFill>
                  <a:schemeClr val="accent3"/>
                </a:solidFill>
              </a:defRPr>
            </a:lvl1pPr>
            <a:lvl2pPr>
              <a:buNone/>
              <a:defRPr/>
            </a:lvl2pPr>
          </a:lstStyle>
          <a:p>
            <a:pPr lvl="0"/>
            <a:r>
              <a:rPr lang="en-US"/>
              <a:t>Footnote</a:t>
            </a:r>
          </a:p>
        </p:txBody>
      </p:sp>
      <p:sp>
        <p:nvSpPr>
          <p:cNvPr id="11" name="Text Placeholder 10">
            <a:extLst>
              <a:ext uri="{FF2B5EF4-FFF2-40B4-BE49-F238E27FC236}">
                <a16:creationId xmlns:a16="http://schemas.microsoft.com/office/drawing/2014/main" id="{CCF6845A-4C77-574D-8F3C-5325D321CCE9}"/>
              </a:ext>
            </a:extLst>
          </p:cNvPr>
          <p:cNvSpPr>
            <a:spLocks noGrp="1"/>
          </p:cNvSpPr>
          <p:nvPr>
            <p:ph type="body" sz="quarter" idx="13"/>
          </p:nvPr>
        </p:nvSpPr>
        <p:spPr>
          <a:xfrm>
            <a:off x="377429" y="952500"/>
            <a:ext cx="7806954" cy="3267075"/>
          </a:xfrm>
        </p:spPr>
        <p:txBody>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marL="706374" indent="-157734">
              <a:buClrTx/>
              <a:buSzPct val="140000"/>
              <a:buFont typeface="System Font Regular"/>
              <a:buChar char="-"/>
              <a:defRPr>
                <a:solidFill>
                  <a:schemeClr val="accent6">
                    <a:lumMod val="10000"/>
                  </a:schemeClr>
                </a:solidFill>
              </a:defRPr>
            </a:lvl4pPr>
            <a:lvl5pPr>
              <a:buClrTx/>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2" name="Picture 11">
            <a:extLst>
              <a:ext uri="{FF2B5EF4-FFF2-40B4-BE49-F238E27FC236}">
                <a16:creationId xmlns:a16="http://schemas.microsoft.com/office/drawing/2014/main" id="{1BC85200-4F6C-2A47-AC7E-DC1B91026C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1699629737"/>
      </p:ext>
    </p:extLst>
  </p:cSld>
  <p:clrMapOvr>
    <a:masterClrMapping/>
  </p:clrMapOvr>
  <p:extLst>
    <p:ext uri="{DCECCB84-F9BA-43D5-87BE-67443E8EF086}">
      <p15:sldGuideLst xmlns:p15="http://schemas.microsoft.com/office/powerpoint/2012/main">
        <p15:guide id="1" orient="horz" pos="62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2 line, Text, Tab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71450"/>
            <a:ext cx="7825452" cy="646552"/>
          </a:xfrm>
        </p:spPr>
        <p:txBody>
          <a:bodyPr anchor="b" anchorCtr="0">
            <a:noAutofit/>
          </a:bodyPr>
          <a:lstStyle>
            <a:lvl1pPr>
              <a:defRPr spc="-38" baseline="0"/>
            </a:lvl1pPr>
          </a:lstStyle>
          <a:p>
            <a:r>
              <a:rPr lang="en-US"/>
              <a:t>Open Sans bold 32/34 </a:t>
            </a:r>
            <a:r>
              <a:rPr lang="en-US" err="1"/>
              <a:t>pt</a:t>
            </a:r>
            <a:br>
              <a:rPr lang="en-US"/>
            </a:br>
            <a:r>
              <a:rPr lang="en-US"/>
              <a:t>Condensed space 0.5 </a:t>
            </a:r>
            <a:r>
              <a:rPr lang="en-US" err="1"/>
              <a:t>pt</a:t>
            </a:r>
            <a:endParaRPr lang="en-US"/>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9" name="Table Placeholder 8">
            <a:extLst>
              <a:ext uri="{FF2B5EF4-FFF2-40B4-BE49-F238E27FC236}">
                <a16:creationId xmlns:a16="http://schemas.microsoft.com/office/drawing/2014/main" id="{C45AF431-D7F3-AF43-8BFC-E6DE7560DC80}"/>
              </a:ext>
            </a:extLst>
          </p:cNvPr>
          <p:cNvSpPr>
            <a:spLocks noGrp="1"/>
          </p:cNvSpPr>
          <p:nvPr>
            <p:ph type="tbl" sz="quarter" idx="11"/>
          </p:nvPr>
        </p:nvSpPr>
        <p:spPr>
          <a:xfrm>
            <a:off x="380547" y="1909119"/>
            <a:ext cx="8420554" cy="2303414"/>
          </a:xfrm>
        </p:spPr>
        <p:txBody>
          <a:bodyPr/>
          <a:lstStyle>
            <a:lvl1pPr>
              <a:buFontTx/>
              <a:buNone/>
              <a:defRPr/>
            </a:lvl1pPr>
          </a:lstStyle>
          <a:p>
            <a:r>
              <a:rPr lang="en-US"/>
              <a:t>Click icon to add table</a:t>
            </a:r>
          </a:p>
        </p:txBody>
      </p:sp>
      <p:sp>
        <p:nvSpPr>
          <p:cNvPr id="13" name="Text Placeholder 12">
            <a:extLst>
              <a:ext uri="{FF2B5EF4-FFF2-40B4-BE49-F238E27FC236}">
                <a16:creationId xmlns:a16="http://schemas.microsoft.com/office/drawing/2014/main" id="{E5E2F325-38D8-A54A-A12A-7F6FB4668FAD}"/>
              </a:ext>
            </a:extLst>
          </p:cNvPr>
          <p:cNvSpPr>
            <a:spLocks noGrp="1"/>
          </p:cNvSpPr>
          <p:nvPr>
            <p:ph type="body" sz="quarter" idx="12" hasCustomPrompt="1"/>
          </p:nvPr>
        </p:nvSpPr>
        <p:spPr>
          <a:xfrm>
            <a:off x="377428" y="4397189"/>
            <a:ext cx="8437934" cy="409365"/>
          </a:xfrm>
        </p:spPr>
        <p:txBody>
          <a:bodyPr anchor="b"/>
          <a:lstStyle>
            <a:lvl1pPr marL="0" indent="0">
              <a:spcAft>
                <a:spcPts val="150"/>
              </a:spcAft>
              <a:buFontTx/>
              <a:buNone/>
              <a:defRPr sz="675">
                <a:solidFill>
                  <a:schemeClr val="accent3"/>
                </a:solidFill>
              </a:defRPr>
            </a:lvl1pPr>
            <a:lvl2pPr>
              <a:buNone/>
              <a:defRPr/>
            </a:lvl2pPr>
          </a:lstStyle>
          <a:p>
            <a:pPr lvl="0"/>
            <a:r>
              <a:rPr lang="en-US"/>
              <a:t>Footnote</a:t>
            </a:r>
          </a:p>
        </p:txBody>
      </p:sp>
      <p:sp>
        <p:nvSpPr>
          <p:cNvPr id="8" name="Text Placeholder 7">
            <a:extLst>
              <a:ext uri="{FF2B5EF4-FFF2-40B4-BE49-F238E27FC236}">
                <a16:creationId xmlns:a16="http://schemas.microsoft.com/office/drawing/2014/main" id="{969B37D1-61AC-4C42-ABEE-F5B35765289C}"/>
              </a:ext>
            </a:extLst>
          </p:cNvPr>
          <p:cNvSpPr>
            <a:spLocks noGrp="1"/>
          </p:cNvSpPr>
          <p:nvPr>
            <p:ph type="body" sz="quarter" idx="13"/>
          </p:nvPr>
        </p:nvSpPr>
        <p:spPr>
          <a:xfrm>
            <a:off x="377429" y="960120"/>
            <a:ext cx="8437934" cy="815578"/>
          </a:xfrm>
        </p:spPr>
        <p:txBody>
          <a:bodyPr/>
          <a:lstStyle>
            <a:lvl1pPr>
              <a:buClrTx/>
              <a:buSzPct val="120000"/>
              <a:defRPr>
                <a:solidFill>
                  <a:schemeClr val="accent6">
                    <a:lumMod val="10000"/>
                  </a:schemeClr>
                </a:solidFill>
              </a:defRPr>
            </a:lvl1pPr>
            <a:lvl2pPr>
              <a:buNone/>
              <a:defRPr/>
            </a:lvl2pPr>
          </a:lstStyle>
          <a:p>
            <a:pPr lvl="0"/>
            <a:r>
              <a:rPr lang="en-US"/>
              <a:t>Click to edit Master text styles</a:t>
            </a:r>
          </a:p>
        </p:txBody>
      </p:sp>
      <p:pic>
        <p:nvPicPr>
          <p:cNvPr id="10" name="Picture 9">
            <a:extLst>
              <a:ext uri="{FF2B5EF4-FFF2-40B4-BE49-F238E27FC236}">
                <a16:creationId xmlns:a16="http://schemas.microsoft.com/office/drawing/2014/main" id="{A9F48DAC-6591-454D-8797-C6608F2CF2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768060529"/>
      </p:ext>
    </p:extLst>
  </p:cSld>
  <p:clrMapOvr>
    <a:masterClrMapping/>
  </p:clrMapOvr>
  <p:extLst>
    <p:ext uri="{DCECCB84-F9BA-43D5-87BE-67443E8EF086}">
      <p15:sldGuideLst xmlns:p15="http://schemas.microsoft.com/office/powerpoint/2012/main">
        <p15:guide id="1" orient="horz" pos="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Alt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ABE9F26-8BE2-7044-94A7-4E97B796D2BA}"/>
              </a:ext>
            </a:extLst>
          </p:cNvPr>
          <p:cNvSpPr/>
          <p:nvPr userDrawn="1"/>
        </p:nvSpPr>
        <p:spPr>
          <a:xfrm>
            <a:off x="0" y="-1"/>
            <a:ext cx="9144000" cy="2117909"/>
          </a:xfrm>
          <a:prstGeom prst="rect">
            <a:avLst/>
          </a:prstGeom>
          <a:gradFill>
            <a:gsLst>
              <a:gs pos="0">
                <a:schemeClr val="accent1">
                  <a:alpha val="77000"/>
                </a:schemeClr>
              </a:gs>
              <a:gs pos="100000">
                <a:schemeClr val="accent1"/>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Slide Number Placeholder 5">
            <a:extLst>
              <a:ext uri="{FF2B5EF4-FFF2-40B4-BE49-F238E27FC236}">
                <a16:creationId xmlns:a16="http://schemas.microsoft.com/office/drawing/2014/main" id="{52FABA6E-75BA-2647-95CA-F0DF589E11A0}"/>
              </a:ext>
            </a:extLst>
          </p:cNvPr>
          <p:cNvSpPr>
            <a:spLocks noGrp="1"/>
          </p:cNvSpPr>
          <p:nvPr>
            <p:ph type="sldNum" sz="quarter" idx="12"/>
          </p:nvPr>
        </p:nvSpPr>
        <p:spPr>
          <a:xfrm>
            <a:off x="8819388" y="4878654"/>
            <a:ext cx="329184" cy="167072"/>
          </a:xfrm>
        </p:spPr>
        <p:txBody>
          <a:bodyPr/>
          <a:lstStyle>
            <a:lvl1pPr algn="ctr">
              <a:defRPr>
                <a:solidFill>
                  <a:schemeClr val="bg1"/>
                </a:solidFill>
              </a:defRPr>
            </a:lvl1pPr>
          </a:lstStyle>
          <a:p>
            <a:pPr algn="ctr"/>
            <a:fld id="{888C30BE-5D6D-134F-8FB3-CF3A79761A0C}" type="slidenum">
              <a:rPr lang="en-US" smtClean="0"/>
              <a:pPr/>
              <a:t>‹#›</a:t>
            </a:fld>
            <a:endParaRPr lang="en-US"/>
          </a:p>
        </p:txBody>
      </p:sp>
      <p:sp>
        <p:nvSpPr>
          <p:cNvPr id="7" name="Text Placeholder 6"/>
          <p:cNvSpPr>
            <a:spLocks noGrp="1"/>
          </p:cNvSpPr>
          <p:nvPr>
            <p:ph type="body" sz="quarter" idx="13" hasCustomPrompt="1"/>
          </p:nvPr>
        </p:nvSpPr>
        <p:spPr>
          <a:xfrm>
            <a:off x="823087" y="2270395"/>
            <a:ext cx="5998004" cy="2117909"/>
          </a:xfrm>
        </p:spPr>
        <p:txBody>
          <a:bodyPr anchor="t" anchorCtr="0"/>
          <a:lstStyle>
            <a:lvl1pPr marL="0" indent="0">
              <a:lnSpc>
                <a:spcPts val="3300"/>
              </a:lnSpc>
              <a:buFontTx/>
              <a:buNone/>
              <a:defRPr sz="3300" b="1" i="0" spc="-75">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Section Break Title</a:t>
            </a:r>
          </a:p>
        </p:txBody>
      </p:sp>
      <p:sp>
        <p:nvSpPr>
          <p:cNvPr id="10" name="Footer Placeholder 8">
            <a:extLst>
              <a:ext uri="{FF2B5EF4-FFF2-40B4-BE49-F238E27FC236}">
                <a16:creationId xmlns:a16="http://schemas.microsoft.com/office/drawing/2014/main" id="{75127C48-6BC0-724E-B18E-4855114F1BF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12" name="Text Placeholder 11">
            <a:extLst>
              <a:ext uri="{FF2B5EF4-FFF2-40B4-BE49-F238E27FC236}">
                <a16:creationId xmlns:a16="http://schemas.microsoft.com/office/drawing/2014/main" id="{3F3F778F-33F7-8A46-B74B-E7864C277F3C}"/>
              </a:ext>
            </a:extLst>
          </p:cNvPr>
          <p:cNvSpPr>
            <a:spLocks noGrp="1"/>
          </p:cNvSpPr>
          <p:nvPr>
            <p:ph type="body" sz="quarter" idx="14" hasCustomPrompt="1"/>
          </p:nvPr>
        </p:nvSpPr>
        <p:spPr>
          <a:xfrm>
            <a:off x="822723" y="1168110"/>
            <a:ext cx="5998369" cy="877490"/>
          </a:xfrm>
        </p:spPr>
        <p:txBody>
          <a:bodyPr anchor="b" anchorCtr="0"/>
          <a:lstStyle>
            <a:lvl1pPr marL="0" indent="0">
              <a:buFontTx/>
              <a:buNone/>
              <a:defRPr sz="1800" i="0">
                <a:solidFill>
                  <a:schemeClr val="bg1"/>
                </a:solidFill>
              </a:defRPr>
            </a:lvl1pPr>
            <a:lvl2pPr>
              <a:buFontTx/>
              <a:buNone/>
              <a:defRPr>
                <a:solidFill>
                  <a:schemeClr val="tx2"/>
                </a:solidFill>
              </a:defRPr>
            </a:lvl2pPr>
            <a:lvl3pPr>
              <a:buFontTx/>
              <a:buNone/>
              <a:defRPr>
                <a:solidFill>
                  <a:schemeClr val="tx2"/>
                </a:solidFill>
              </a:defRPr>
            </a:lvl3pPr>
            <a:lvl4pPr>
              <a:buFontTx/>
              <a:buNone/>
              <a:defRPr>
                <a:solidFill>
                  <a:schemeClr val="tx2"/>
                </a:solidFill>
              </a:defRPr>
            </a:lvl4pPr>
            <a:lvl5pPr>
              <a:buNone/>
              <a:defRPr/>
            </a:lvl5pPr>
          </a:lstStyle>
          <a:p>
            <a:pPr lvl="0"/>
            <a:r>
              <a:rPr lang="en-US" dirty="0"/>
              <a:t>SECTION 00</a:t>
            </a:r>
          </a:p>
        </p:txBody>
      </p:sp>
      <p:sp>
        <p:nvSpPr>
          <p:cNvPr id="2" name="Rectangle 1">
            <a:extLst>
              <a:ext uri="{FF2B5EF4-FFF2-40B4-BE49-F238E27FC236}">
                <a16:creationId xmlns:a16="http://schemas.microsoft.com/office/drawing/2014/main" id="{AAEE97B8-AAE3-C94D-B923-26C756664B0B}"/>
              </a:ext>
            </a:extLst>
          </p:cNvPr>
          <p:cNvSpPr/>
          <p:nvPr userDrawn="1"/>
        </p:nvSpPr>
        <p:spPr>
          <a:xfrm>
            <a:off x="1939321" y="-461378"/>
            <a:ext cx="272303" cy="27230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4B8C227F-C36C-694B-938C-750E0AC0665C}"/>
              </a:ext>
            </a:extLst>
          </p:cNvPr>
          <p:cNvSpPr/>
          <p:nvPr userDrawn="1"/>
        </p:nvSpPr>
        <p:spPr>
          <a:xfrm>
            <a:off x="2327183" y="-461378"/>
            <a:ext cx="272303" cy="27230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59B44C97-BE70-E54F-94F1-EC142CED1503}"/>
              </a:ext>
            </a:extLst>
          </p:cNvPr>
          <p:cNvSpPr/>
          <p:nvPr userDrawn="1"/>
        </p:nvSpPr>
        <p:spPr>
          <a:xfrm>
            <a:off x="1551457" y="-461378"/>
            <a:ext cx="272303" cy="27230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9F99E76D-2DE9-314B-8B39-94C97C619575}"/>
              </a:ext>
            </a:extLst>
          </p:cNvPr>
          <p:cNvSpPr/>
          <p:nvPr userDrawn="1"/>
        </p:nvSpPr>
        <p:spPr>
          <a:xfrm>
            <a:off x="1" y="-461378"/>
            <a:ext cx="272303" cy="272303"/>
          </a:xfrm>
          <a:prstGeom prst="rect">
            <a:avLst/>
          </a:prstGeom>
          <a:solidFill>
            <a:srgbClr val="E4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ectangle 15">
            <a:extLst>
              <a:ext uri="{FF2B5EF4-FFF2-40B4-BE49-F238E27FC236}">
                <a16:creationId xmlns:a16="http://schemas.microsoft.com/office/drawing/2014/main" id="{C034F919-D785-B04C-A3C3-12EB6496B6D8}"/>
              </a:ext>
            </a:extLst>
          </p:cNvPr>
          <p:cNvSpPr/>
          <p:nvPr userDrawn="1"/>
        </p:nvSpPr>
        <p:spPr>
          <a:xfrm>
            <a:off x="387865" y="-461378"/>
            <a:ext cx="272303" cy="272303"/>
          </a:xfrm>
          <a:prstGeom prst="rect">
            <a:avLst/>
          </a:prstGeom>
          <a:solidFill>
            <a:srgbClr val="BD1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AB43F279-176A-DF4D-ACEE-2D18DFE88341}"/>
              </a:ext>
            </a:extLst>
          </p:cNvPr>
          <p:cNvSpPr/>
          <p:nvPr userDrawn="1"/>
        </p:nvSpPr>
        <p:spPr>
          <a:xfrm>
            <a:off x="775729" y="-461378"/>
            <a:ext cx="272303" cy="272303"/>
          </a:xfrm>
          <a:prstGeom prst="rect">
            <a:avLst/>
          </a:prstGeom>
          <a:solidFill>
            <a:srgbClr val="14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ectangle 17">
            <a:extLst>
              <a:ext uri="{FF2B5EF4-FFF2-40B4-BE49-F238E27FC236}">
                <a16:creationId xmlns:a16="http://schemas.microsoft.com/office/drawing/2014/main" id="{269674F2-722E-4D41-993C-852F33C44DD8}"/>
              </a:ext>
            </a:extLst>
          </p:cNvPr>
          <p:cNvSpPr/>
          <p:nvPr userDrawn="1"/>
        </p:nvSpPr>
        <p:spPr>
          <a:xfrm>
            <a:off x="1163593" y="-461378"/>
            <a:ext cx="272303" cy="272303"/>
          </a:xfrm>
          <a:prstGeom prst="rect">
            <a:avLst/>
          </a:prstGeom>
          <a:solidFill>
            <a:srgbClr val="67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5" name="Picture 24">
            <a:extLst>
              <a:ext uri="{FF2B5EF4-FFF2-40B4-BE49-F238E27FC236}">
                <a16:creationId xmlns:a16="http://schemas.microsoft.com/office/drawing/2014/main" id="{1D82B001-6E8F-1E43-A3E6-44E45D133F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0" y="3722400"/>
            <a:ext cx="1028700" cy="1028700"/>
          </a:xfrm>
          <a:prstGeom prst="rect">
            <a:avLst/>
          </a:prstGeom>
        </p:spPr>
      </p:pic>
    </p:spTree>
    <p:extLst>
      <p:ext uri="{BB962C8B-B14F-4D97-AF65-F5344CB8AC3E}">
        <p14:creationId xmlns:p14="http://schemas.microsoft.com/office/powerpoint/2010/main" val="5273015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2 line, Char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71450"/>
            <a:ext cx="7825452" cy="646552"/>
          </a:xfrm>
        </p:spPr>
        <p:txBody>
          <a:bodyPr anchor="b" anchorCtr="0">
            <a:noAutofit/>
          </a:bodyPr>
          <a:lstStyle>
            <a:lvl1pPr>
              <a:defRPr spc="-38" baseline="0"/>
            </a:lvl1pPr>
          </a:lstStyle>
          <a:p>
            <a:r>
              <a:rPr lang="en-US"/>
              <a:t>Open Sans bold 32/34 </a:t>
            </a:r>
            <a:r>
              <a:rPr lang="en-US" err="1"/>
              <a:t>pt</a:t>
            </a:r>
            <a:br>
              <a:rPr lang="en-US"/>
            </a:br>
            <a:r>
              <a:rPr lang="en-US"/>
              <a:t>Condensed space 0.5 </a:t>
            </a:r>
            <a:r>
              <a:rPr lang="en-US" err="1"/>
              <a:t>pt</a:t>
            </a:r>
            <a:endParaRPr lang="en-US"/>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13" name="Text Placeholder 12">
            <a:extLst>
              <a:ext uri="{FF2B5EF4-FFF2-40B4-BE49-F238E27FC236}">
                <a16:creationId xmlns:a16="http://schemas.microsoft.com/office/drawing/2014/main" id="{E5E2F325-38D8-A54A-A12A-7F6FB4668FAD}"/>
              </a:ext>
            </a:extLst>
          </p:cNvPr>
          <p:cNvSpPr>
            <a:spLocks noGrp="1"/>
          </p:cNvSpPr>
          <p:nvPr>
            <p:ph type="body" sz="quarter" idx="12" hasCustomPrompt="1"/>
          </p:nvPr>
        </p:nvSpPr>
        <p:spPr>
          <a:xfrm>
            <a:off x="377428" y="4397189"/>
            <a:ext cx="8437118" cy="409365"/>
          </a:xfrm>
        </p:spPr>
        <p:txBody>
          <a:bodyPr anchor="b"/>
          <a:lstStyle>
            <a:lvl1pPr marL="0" indent="0">
              <a:spcAft>
                <a:spcPts val="150"/>
              </a:spcAft>
              <a:buFontTx/>
              <a:buNone/>
              <a:defRPr sz="675">
                <a:solidFill>
                  <a:schemeClr val="accent3"/>
                </a:solidFill>
              </a:defRPr>
            </a:lvl1pPr>
            <a:lvl2pPr>
              <a:buNone/>
              <a:defRPr/>
            </a:lvl2pPr>
          </a:lstStyle>
          <a:p>
            <a:pPr lvl="0"/>
            <a:r>
              <a:rPr lang="en-US"/>
              <a:t>Footnote</a:t>
            </a:r>
          </a:p>
        </p:txBody>
      </p:sp>
      <p:sp>
        <p:nvSpPr>
          <p:cNvPr id="8" name="Chart Placeholder 7">
            <a:extLst>
              <a:ext uri="{FF2B5EF4-FFF2-40B4-BE49-F238E27FC236}">
                <a16:creationId xmlns:a16="http://schemas.microsoft.com/office/drawing/2014/main" id="{E369D0D1-39E8-144C-A64F-33A2CA0EB3A9}"/>
              </a:ext>
            </a:extLst>
          </p:cNvPr>
          <p:cNvSpPr>
            <a:spLocks noGrp="1"/>
          </p:cNvSpPr>
          <p:nvPr>
            <p:ph type="chart" sz="quarter" idx="13"/>
          </p:nvPr>
        </p:nvSpPr>
        <p:spPr>
          <a:xfrm>
            <a:off x="4699747" y="960121"/>
            <a:ext cx="4114800" cy="3260733"/>
          </a:xfrm>
        </p:spPr>
        <p:txBody>
          <a:bodyPr/>
          <a:lstStyle>
            <a:lvl1pPr>
              <a:buFontTx/>
              <a:buNone/>
              <a:defRPr>
                <a:solidFill>
                  <a:schemeClr val="accent6">
                    <a:lumMod val="10000"/>
                  </a:schemeClr>
                </a:solidFill>
              </a:defRPr>
            </a:lvl1pPr>
          </a:lstStyle>
          <a:p>
            <a:r>
              <a:rPr lang="en-US"/>
              <a:t>Click icon to add chart</a:t>
            </a:r>
          </a:p>
        </p:txBody>
      </p:sp>
      <p:sp>
        <p:nvSpPr>
          <p:cNvPr id="12" name="Text Placeholder 3">
            <a:extLst>
              <a:ext uri="{FF2B5EF4-FFF2-40B4-BE49-F238E27FC236}">
                <a16:creationId xmlns:a16="http://schemas.microsoft.com/office/drawing/2014/main" id="{02A05D14-DBA1-0148-870F-5CCE4D996ECF}"/>
              </a:ext>
            </a:extLst>
          </p:cNvPr>
          <p:cNvSpPr>
            <a:spLocks noGrp="1"/>
          </p:cNvSpPr>
          <p:nvPr>
            <p:ph idx="1"/>
          </p:nvPr>
        </p:nvSpPr>
        <p:spPr>
          <a:xfrm>
            <a:off x="377428" y="960120"/>
            <a:ext cx="4114800" cy="3260733"/>
          </a:xfrm>
          <a:prstGeom prst="rect">
            <a:avLst/>
          </a:prstGeom>
        </p:spPr>
        <p:txBody>
          <a:bodyPr vert="horz" lIns="0" tIns="0" rIns="0" bIns="0" rtlCol="0">
            <a:noAutofit/>
          </a:bodyPr>
          <a:lstStyle>
            <a:lvl1pPr marL="171450" marR="0" indent="-171450" algn="l" defTabSz="685800" rtl="0" eaLnBrk="1" fontAlgn="auto" latinLnBrk="0" hangingPunct="1">
              <a:lnSpc>
                <a:spcPct val="100000"/>
              </a:lnSpc>
              <a:spcBef>
                <a:spcPts val="0"/>
              </a:spcBef>
              <a:spcAft>
                <a:spcPts val="225"/>
              </a:spcAft>
              <a:buClrTx/>
              <a:buSzPct val="120000"/>
              <a:buFont typeface="Arial" panose="020B0604020202020204" pitchFamily="34" charset="0"/>
              <a:buChar char="•"/>
              <a:tabLst/>
              <a:defRPr>
                <a:solidFill>
                  <a:schemeClr val="accent6">
                    <a:lumMod val="10000"/>
                  </a:schemeClr>
                </a:solidFill>
              </a:defRPr>
            </a:lvl1pPr>
            <a:lvl2pPr marL="377190" marR="0" indent="-171450" algn="l" defTabSz="342900" rtl="0" eaLnBrk="1" fontAlgn="auto" latinLnBrk="0" hangingPunct="1">
              <a:lnSpc>
                <a:spcPct val="100000"/>
              </a:lnSpc>
              <a:spcBef>
                <a:spcPts val="0"/>
              </a:spcBef>
              <a:spcAft>
                <a:spcPts val="225"/>
              </a:spcAft>
              <a:buClrTx/>
              <a:buSzPct val="100000"/>
              <a:buFont typeface="Lucida Grande"/>
              <a:buChar char="–"/>
              <a:tabLst/>
              <a:defRPr>
                <a:solidFill>
                  <a:schemeClr val="accent6">
                    <a:lumMod val="10000"/>
                  </a:schemeClr>
                </a:solidFill>
              </a:defRPr>
            </a:lvl2pPr>
            <a:lvl3pPr marL="514350" marR="0" indent="-137160" algn="l" defTabSz="342900" rtl="0" eaLnBrk="1" fontAlgn="auto" latinLnBrk="0" hangingPunct="1">
              <a:lnSpc>
                <a:spcPct val="100000"/>
              </a:lnSpc>
              <a:spcBef>
                <a:spcPts val="0"/>
              </a:spcBef>
              <a:spcAft>
                <a:spcPts val="225"/>
              </a:spcAft>
              <a:buClrTx/>
              <a:buSzTx/>
              <a:buFont typeface="Wingdings" pitchFamily="2" charset="2"/>
              <a:buChar char="§"/>
              <a:tabLst/>
              <a:defRPr>
                <a:solidFill>
                  <a:schemeClr val="accent6">
                    <a:lumMod val="10000"/>
                  </a:schemeClr>
                </a:solidFill>
              </a:defRPr>
            </a:lvl3pPr>
            <a:lvl4pPr marL="706374" marR="0" indent="-157734" algn="l" defTabSz="342900" rtl="0" eaLnBrk="1" fontAlgn="auto" latinLnBrk="0" hangingPunct="1">
              <a:lnSpc>
                <a:spcPct val="100000"/>
              </a:lnSpc>
              <a:spcBef>
                <a:spcPts val="0"/>
              </a:spcBef>
              <a:spcAft>
                <a:spcPts val="225"/>
              </a:spcAft>
              <a:buClrTx/>
              <a:buSzPct val="140000"/>
              <a:buFont typeface="System Font Regular"/>
              <a:buChar char="-"/>
              <a:tabLst/>
              <a:defRPr>
                <a:solidFill>
                  <a:schemeClr val="accent6">
                    <a:lumMod val="10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0" name="Picture 9">
            <a:extLst>
              <a:ext uri="{FF2B5EF4-FFF2-40B4-BE49-F238E27FC236}">
                <a16:creationId xmlns:a16="http://schemas.microsoft.com/office/drawing/2014/main" id="{FD6F3464-CC4C-2346-BCBE-8E6FC5E66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1255835407"/>
      </p:ext>
    </p:extLst>
  </p:cSld>
  <p:clrMapOvr>
    <a:masterClrMapping/>
  </p:clrMapOvr>
  <p:extLst>
    <p:ext uri="{DCECCB84-F9BA-43D5-87BE-67443E8EF086}">
      <p15:sldGuideLst xmlns:p15="http://schemas.microsoft.com/office/powerpoint/2012/main">
        <p15:guide id="1" orient="horz" pos="62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2 line, Text,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71450"/>
            <a:ext cx="7834358" cy="646552"/>
          </a:xfrm>
        </p:spPr>
        <p:txBody>
          <a:bodyPr anchor="b" anchorCtr="0">
            <a:noAutofit/>
          </a:bodyPr>
          <a:lstStyle>
            <a:lvl1pPr>
              <a:defRPr spc="-38" baseline="0"/>
            </a:lvl1pPr>
          </a:lstStyle>
          <a:p>
            <a:r>
              <a:rPr lang="en-US"/>
              <a:t>Open Sans bold 32/34 </a:t>
            </a:r>
            <a:r>
              <a:rPr lang="en-US" err="1"/>
              <a:t>pt</a:t>
            </a:r>
            <a:br>
              <a:rPr lang="en-US"/>
            </a:br>
            <a:r>
              <a:rPr lang="en-US"/>
              <a:t>Condensed space 0.5 </a:t>
            </a:r>
            <a:r>
              <a:rPr lang="en-US" err="1"/>
              <a:t>pt</a:t>
            </a:r>
            <a:endParaRPr lang="en-US"/>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13" name="Text Placeholder 12">
            <a:extLst>
              <a:ext uri="{FF2B5EF4-FFF2-40B4-BE49-F238E27FC236}">
                <a16:creationId xmlns:a16="http://schemas.microsoft.com/office/drawing/2014/main" id="{E5E2F325-38D8-A54A-A12A-7F6FB4668FAD}"/>
              </a:ext>
            </a:extLst>
          </p:cNvPr>
          <p:cNvSpPr>
            <a:spLocks noGrp="1"/>
          </p:cNvSpPr>
          <p:nvPr>
            <p:ph type="body" sz="quarter" idx="12" hasCustomPrompt="1"/>
          </p:nvPr>
        </p:nvSpPr>
        <p:spPr>
          <a:xfrm>
            <a:off x="377429" y="4397189"/>
            <a:ext cx="8437935" cy="409365"/>
          </a:xfrm>
        </p:spPr>
        <p:txBody>
          <a:bodyPr anchor="b"/>
          <a:lstStyle>
            <a:lvl1pPr marL="0" indent="0">
              <a:spcAft>
                <a:spcPts val="150"/>
              </a:spcAft>
              <a:buFontTx/>
              <a:buNone/>
              <a:defRPr sz="675">
                <a:solidFill>
                  <a:schemeClr val="accent3"/>
                </a:solidFill>
              </a:defRPr>
            </a:lvl1pPr>
            <a:lvl2pPr>
              <a:buNone/>
              <a:defRPr/>
            </a:lvl2pPr>
          </a:lstStyle>
          <a:p>
            <a:pPr lvl="0"/>
            <a:r>
              <a:rPr lang="en-US"/>
              <a:t>Footnote</a:t>
            </a:r>
          </a:p>
        </p:txBody>
      </p:sp>
      <p:sp>
        <p:nvSpPr>
          <p:cNvPr id="12" name="Text Placeholder 3">
            <a:extLst>
              <a:ext uri="{FF2B5EF4-FFF2-40B4-BE49-F238E27FC236}">
                <a16:creationId xmlns:a16="http://schemas.microsoft.com/office/drawing/2014/main" id="{02A05D14-DBA1-0148-870F-5CCE4D996ECF}"/>
              </a:ext>
            </a:extLst>
          </p:cNvPr>
          <p:cNvSpPr>
            <a:spLocks noGrp="1"/>
          </p:cNvSpPr>
          <p:nvPr>
            <p:ph idx="1"/>
          </p:nvPr>
        </p:nvSpPr>
        <p:spPr>
          <a:xfrm>
            <a:off x="377428" y="960120"/>
            <a:ext cx="4114800" cy="3260733"/>
          </a:xfrm>
          <a:prstGeom prst="rect">
            <a:avLst/>
          </a:prstGeom>
        </p:spPr>
        <p:txBody>
          <a:bodyPr vert="horz" lIns="0" tIns="0" rIns="0" bIns="0" rtlCol="0">
            <a:noAutofit/>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marL="706374" indent="-157734">
              <a:buClrTx/>
              <a:buSzPct val="140000"/>
              <a:buFont typeface="System Font Regular"/>
              <a:buChar cha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8617793D-188C-9949-B1C8-23E487E73868}"/>
              </a:ext>
            </a:extLst>
          </p:cNvPr>
          <p:cNvSpPr>
            <a:spLocks noGrp="1"/>
          </p:cNvSpPr>
          <p:nvPr>
            <p:ph type="pic" sz="quarter" idx="14"/>
          </p:nvPr>
        </p:nvSpPr>
        <p:spPr>
          <a:xfrm>
            <a:off x="4761285" y="966535"/>
            <a:ext cx="4054079" cy="3254318"/>
          </a:xfrm>
        </p:spPr>
        <p:txBody>
          <a:bodyPr/>
          <a:lstStyle>
            <a:lvl1pPr>
              <a:buFontTx/>
              <a:buNone/>
              <a:defRPr>
                <a:solidFill>
                  <a:schemeClr val="accent6">
                    <a:lumMod val="10000"/>
                  </a:schemeClr>
                </a:solidFill>
              </a:defRPr>
            </a:lvl1pPr>
          </a:lstStyle>
          <a:p>
            <a:r>
              <a:rPr lang="en-US"/>
              <a:t>Click icon to add picture</a:t>
            </a:r>
          </a:p>
        </p:txBody>
      </p:sp>
      <p:sp>
        <p:nvSpPr>
          <p:cNvPr id="11" name="Text Placeholder 10">
            <a:extLst>
              <a:ext uri="{FF2B5EF4-FFF2-40B4-BE49-F238E27FC236}">
                <a16:creationId xmlns:a16="http://schemas.microsoft.com/office/drawing/2014/main" id="{A94CADEE-E2EC-D643-BD3C-2BA1BC3FC2B2}"/>
              </a:ext>
            </a:extLst>
          </p:cNvPr>
          <p:cNvSpPr>
            <a:spLocks noGrp="1"/>
          </p:cNvSpPr>
          <p:nvPr>
            <p:ph type="body" sz="quarter" idx="15"/>
          </p:nvPr>
        </p:nvSpPr>
        <p:spPr>
          <a:xfrm>
            <a:off x="4901964" y="1154983"/>
            <a:ext cx="1510904" cy="2483644"/>
          </a:xfrm>
        </p:spPr>
        <p:txBody>
          <a:bodyPr lIns="91440" tIns="91440" rIns="91440" bIns="91440"/>
          <a:lstStyle>
            <a:lvl1pPr marL="0" indent="0">
              <a:buFontTx/>
              <a:buNone/>
              <a:defRPr i="1">
                <a:solidFill>
                  <a:schemeClr val="tx2"/>
                </a:solidFill>
              </a:defRPr>
            </a:lvl1pPr>
          </a:lstStyle>
          <a:p>
            <a:pPr lvl="0"/>
            <a:r>
              <a:rPr lang="en-US"/>
              <a:t>Click to edit Master text styles</a:t>
            </a:r>
          </a:p>
        </p:txBody>
      </p:sp>
      <p:pic>
        <p:nvPicPr>
          <p:cNvPr id="14" name="Picture 13">
            <a:extLst>
              <a:ext uri="{FF2B5EF4-FFF2-40B4-BE49-F238E27FC236}">
                <a16:creationId xmlns:a16="http://schemas.microsoft.com/office/drawing/2014/main" id="{8E8B397D-ECF4-BE42-95D8-F650F9C2F3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1167535472"/>
      </p:ext>
    </p:extLst>
  </p:cSld>
  <p:clrMapOvr>
    <a:masterClrMapping/>
  </p:clrMapOvr>
  <p:extLst>
    <p:ext uri="{DCECCB84-F9BA-43D5-87BE-67443E8EF086}">
      <p15:sldGuideLst xmlns:p15="http://schemas.microsoft.com/office/powerpoint/2012/main">
        <p15:guide id="1" orient="horz" pos="62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2 line, Subhead, Text 1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p:txBody>
          <a:bodyPr anchor="b" anchorCtr="0">
            <a:noAutofit/>
          </a:bodyPr>
          <a:lstStyle>
            <a:lvl1pPr>
              <a:defRPr spc="-38" baseline="0"/>
            </a:lvl1pPr>
          </a:lstStyle>
          <a:p>
            <a:r>
              <a:rPr lang="en-US"/>
              <a:t>Open Sans bold 32/34 </a:t>
            </a:r>
            <a:r>
              <a:rPr lang="en-US" err="1"/>
              <a:t>pt</a:t>
            </a:r>
            <a:br>
              <a:rPr lang="en-US"/>
            </a:br>
            <a:r>
              <a:rPr lang="en-US"/>
              <a:t>Condensed space 0.5 </a:t>
            </a:r>
            <a:r>
              <a:rPr lang="en-US" err="1"/>
              <a:t>pt</a:t>
            </a:r>
            <a:endParaRPr lang="en-US"/>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4" name="Text Placeholder 3">
            <a:extLst>
              <a:ext uri="{FF2B5EF4-FFF2-40B4-BE49-F238E27FC236}">
                <a16:creationId xmlns:a16="http://schemas.microsoft.com/office/drawing/2014/main" id="{C8B1CE97-89D1-EA45-ACC8-738EF67E10EA}"/>
              </a:ext>
            </a:extLst>
          </p:cNvPr>
          <p:cNvSpPr>
            <a:spLocks noGrp="1"/>
          </p:cNvSpPr>
          <p:nvPr>
            <p:ph idx="1"/>
          </p:nvPr>
        </p:nvSpPr>
        <p:spPr>
          <a:xfrm>
            <a:off x="377427" y="1374523"/>
            <a:ext cx="8439155" cy="2918056"/>
          </a:xfrm>
          <a:prstGeom prst="rect">
            <a:avLst/>
          </a:prstGeom>
        </p:spPr>
        <p:txBody>
          <a:bodyPr vert="horz" lIns="0" tIns="0" rIns="0" bIns="0" rtlCol="0">
            <a:noAutofit/>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marL="706374" indent="-157734">
              <a:buClrTx/>
              <a:buSzPct val="140000"/>
              <a:buFont typeface="System Font Regular"/>
              <a:buChar cha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9" name="Text Placeholder 8">
            <a:extLst>
              <a:ext uri="{FF2B5EF4-FFF2-40B4-BE49-F238E27FC236}">
                <a16:creationId xmlns:a16="http://schemas.microsoft.com/office/drawing/2014/main" id="{0D4F3553-857A-024E-8722-4B3AE5CEBC15}"/>
              </a:ext>
            </a:extLst>
          </p:cNvPr>
          <p:cNvSpPr>
            <a:spLocks noGrp="1"/>
          </p:cNvSpPr>
          <p:nvPr>
            <p:ph type="body" sz="quarter" idx="11"/>
          </p:nvPr>
        </p:nvSpPr>
        <p:spPr>
          <a:xfrm>
            <a:off x="371475" y="900160"/>
            <a:ext cx="8443913" cy="332675"/>
          </a:xfrm>
        </p:spPr>
        <p:txBody>
          <a:bodyPr/>
          <a:lstStyle>
            <a:lvl1pPr marL="0" indent="0">
              <a:spcAft>
                <a:spcPts val="0"/>
              </a:spcAft>
              <a:buFontTx/>
              <a:buNone/>
              <a:defRPr sz="1800" i="1">
                <a:solidFill>
                  <a:schemeClr val="tx2"/>
                </a:solidFill>
              </a:defRPr>
            </a:lvl1pPr>
            <a:lvl2pPr>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97E0F1FA-D183-9140-89C6-E820D262FBC1}"/>
              </a:ext>
            </a:extLst>
          </p:cNvPr>
          <p:cNvCxnSpPr>
            <a:cxnSpLocks/>
          </p:cNvCxnSpPr>
          <p:nvPr userDrawn="1"/>
        </p:nvCxnSpPr>
        <p:spPr>
          <a:xfrm>
            <a:off x="371476" y="858343"/>
            <a:ext cx="877252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C89C21D3-0D7A-E245-83A5-A039214FE38B}"/>
              </a:ext>
            </a:extLst>
          </p:cNvPr>
          <p:cNvSpPr>
            <a:spLocks noGrp="1"/>
          </p:cNvSpPr>
          <p:nvPr>
            <p:ph type="body" sz="quarter" idx="12" hasCustomPrompt="1"/>
          </p:nvPr>
        </p:nvSpPr>
        <p:spPr>
          <a:xfrm>
            <a:off x="377429" y="4397189"/>
            <a:ext cx="8437935" cy="409365"/>
          </a:xfrm>
        </p:spPr>
        <p:txBody>
          <a:bodyPr anchor="b"/>
          <a:lstStyle>
            <a:lvl1pPr marL="0" indent="0">
              <a:spcAft>
                <a:spcPts val="150"/>
              </a:spcAft>
              <a:buFontTx/>
              <a:buNone/>
              <a:defRPr sz="675">
                <a:solidFill>
                  <a:schemeClr val="accent3"/>
                </a:solidFill>
              </a:defRPr>
            </a:lvl1pPr>
            <a:lvl2pPr>
              <a:buNone/>
              <a:defRPr/>
            </a:lvl2pPr>
          </a:lstStyle>
          <a:p>
            <a:pPr lvl="0"/>
            <a:r>
              <a:rPr lang="en-US"/>
              <a:t>Footnote</a:t>
            </a:r>
          </a:p>
        </p:txBody>
      </p:sp>
      <p:pic>
        <p:nvPicPr>
          <p:cNvPr id="13" name="Picture 12">
            <a:extLst>
              <a:ext uri="{FF2B5EF4-FFF2-40B4-BE49-F238E27FC236}">
                <a16:creationId xmlns:a16="http://schemas.microsoft.com/office/drawing/2014/main" id="{06367A60-F9A6-3F48-AA1C-8D8EDFE546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2667752362"/>
      </p:ext>
    </p:extLst>
  </p:cSld>
  <p:clrMapOvr>
    <a:masterClrMapping/>
  </p:clrMapOvr>
  <p:extLst>
    <p:ext uri="{DCECCB84-F9BA-43D5-87BE-67443E8EF086}">
      <p15:sldGuideLst xmlns:p15="http://schemas.microsoft.com/office/powerpoint/2012/main">
        <p15:guide id="1" orient="horz" pos="62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3 line, Text 1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81536"/>
            <a:ext cx="7761684" cy="959195"/>
          </a:xfrm>
        </p:spPr>
        <p:txBody>
          <a:bodyPr anchor="b" anchorCtr="0">
            <a:noAutofit/>
          </a:bodyPr>
          <a:lstStyle>
            <a:lvl1pPr>
              <a:defRPr spc="-38" baseline="0"/>
            </a:lvl1pPr>
          </a:lstStyle>
          <a:p>
            <a:r>
              <a:rPr lang="en-US"/>
              <a:t>Open Sans bold 32/34 </a:t>
            </a:r>
            <a:r>
              <a:rPr lang="en-US" err="1"/>
              <a:t>pt</a:t>
            </a:r>
            <a:r>
              <a:rPr lang="en-US"/>
              <a:t>, </a:t>
            </a:r>
            <a:br>
              <a:rPr lang="en-US"/>
            </a:br>
            <a:r>
              <a:rPr lang="en-US"/>
              <a:t>Condensed space 0.5 </a:t>
            </a:r>
            <a:r>
              <a:rPr lang="en-US" err="1"/>
              <a:t>pt</a:t>
            </a:r>
            <a:br>
              <a:rPr lang="en-US"/>
            </a:br>
            <a:r>
              <a:rPr lang="en-US"/>
              <a:t>3 line bottom aligned</a:t>
            </a:r>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4" name="Text Placeholder 3">
            <a:extLst>
              <a:ext uri="{FF2B5EF4-FFF2-40B4-BE49-F238E27FC236}">
                <a16:creationId xmlns:a16="http://schemas.microsoft.com/office/drawing/2014/main" id="{C8B1CE97-89D1-EA45-ACC8-738EF67E10EA}"/>
              </a:ext>
            </a:extLst>
          </p:cNvPr>
          <p:cNvSpPr>
            <a:spLocks noGrp="1"/>
          </p:cNvSpPr>
          <p:nvPr>
            <p:ph idx="1"/>
          </p:nvPr>
        </p:nvSpPr>
        <p:spPr>
          <a:xfrm>
            <a:off x="377427" y="1272763"/>
            <a:ext cx="8439155" cy="3019816"/>
          </a:xfrm>
          <a:prstGeom prst="rect">
            <a:avLst/>
          </a:prstGeom>
        </p:spPr>
        <p:txBody>
          <a:bodyPr vert="horz" lIns="0" tIns="0" rIns="0" bIns="0" rtlCol="0">
            <a:noAutofit/>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marL="706374" indent="-157734">
              <a:buClrTx/>
              <a:buSzPct val="140000"/>
              <a:buFont typeface="System Font Regular"/>
              <a:buChar char="-"/>
              <a:defRPr>
                <a:solidFill>
                  <a:schemeClr val="accent6">
                    <a:lumMod val="10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9" name="Text Placeholder 12">
            <a:extLst>
              <a:ext uri="{FF2B5EF4-FFF2-40B4-BE49-F238E27FC236}">
                <a16:creationId xmlns:a16="http://schemas.microsoft.com/office/drawing/2014/main" id="{84081664-FE28-AA4F-84D7-93603FD87FEE}"/>
              </a:ext>
            </a:extLst>
          </p:cNvPr>
          <p:cNvSpPr>
            <a:spLocks noGrp="1"/>
          </p:cNvSpPr>
          <p:nvPr>
            <p:ph type="body" sz="quarter" idx="12" hasCustomPrompt="1"/>
          </p:nvPr>
        </p:nvSpPr>
        <p:spPr>
          <a:xfrm>
            <a:off x="377428" y="4397189"/>
            <a:ext cx="8439153" cy="409365"/>
          </a:xfrm>
        </p:spPr>
        <p:txBody>
          <a:bodyPr anchor="b"/>
          <a:lstStyle>
            <a:lvl1pPr marL="0" indent="0">
              <a:spcAft>
                <a:spcPts val="150"/>
              </a:spcAft>
              <a:buFontTx/>
              <a:buNone/>
              <a:defRPr sz="675">
                <a:solidFill>
                  <a:schemeClr val="accent3"/>
                </a:solidFill>
              </a:defRPr>
            </a:lvl1pPr>
            <a:lvl2pPr>
              <a:buNone/>
              <a:defRPr/>
            </a:lvl2pPr>
          </a:lstStyle>
          <a:p>
            <a:pPr lvl="0"/>
            <a:r>
              <a:rPr lang="en-US"/>
              <a:t>Footnote</a:t>
            </a:r>
          </a:p>
        </p:txBody>
      </p:sp>
      <p:pic>
        <p:nvPicPr>
          <p:cNvPr id="10" name="Picture 9">
            <a:extLst>
              <a:ext uri="{FF2B5EF4-FFF2-40B4-BE49-F238E27FC236}">
                <a16:creationId xmlns:a16="http://schemas.microsoft.com/office/drawing/2014/main" id="{37249481-D4E4-BA49-843D-53621B95E3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607154339"/>
      </p:ext>
    </p:extLst>
  </p:cSld>
  <p:clrMapOvr>
    <a:masterClrMapping/>
  </p:clrMapOvr>
  <p:extLst>
    <p:ext uri="{DCECCB84-F9BA-43D5-87BE-67443E8EF086}">
      <p15:sldGuideLst xmlns:p15="http://schemas.microsoft.com/office/powerpoint/2012/main">
        <p15:guide id="1" orient="horz" pos="62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Text Page 2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3D37AA-FBB0-DB41-B52E-AEC2F8F36B93}"/>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7" name="Footer Placeholder 8">
            <a:extLst>
              <a:ext uri="{FF2B5EF4-FFF2-40B4-BE49-F238E27FC236}">
                <a16:creationId xmlns:a16="http://schemas.microsoft.com/office/drawing/2014/main" id="{1EE17D15-7007-8549-BD4D-D302152E9FAE}"/>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8" y="171450"/>
            <a:ext cx="7825453" cy="646552"/>
          </a:xfrm>
        </p:spPr>
        <p:txBody>
          <a:bodyPr/>
          <a:lstStyle>
            <a:lvl1pPr>
              <a:defRPr spc="-38" baseline="0"/>
            </a:lvl1pPr>
          </a:lstStyle>
          <a:p>
            <a:r>
              <a:rPr lang="en-US"/>
              <a:t>Open Sans bold 32/34 </a:t>
            </a:r>
            <a:r>
              <a:rPr lang="en-US" err="1"/>
              <a:t>pt</a:t>
            </a:r>
            <a:br>
              <a:rPr lang="en-US"/>
            </a:br>
            <a:r>
              <a:rPr lang="en-US"/>
              <a:t>Condensed space 0.5 </a:t>
            </a:r>
            <a:r>
              <a:rPr lang="en-US" err="1"/>
              <a:t>pt</a:t>
            </a:r>
            <a:br>
              <a:rPr lang="en-US"/>
            </a:br>
            <a:endParaRPr lang="en-US"/>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solidFill>
                <a:schemeClr val="bg1"/>
              </a:solidFill>
            </a:endParaRPr>
          </a:p>
        </p:txBody>
      </p:sp>
      <p:sp>
        <p:nvSpPr>
          <p:cNvPr id="4" name="Text Placeholder 3">
            <a:extLst>
              <a:ext uri="{FF2B5EF4-FFF2-40B4-BE49-F238E27FC236}">
                <a16:creationId xmlns:a16="http://schemas.microsoft.com/office/drawing/2014/main" id="{C8B1CE97-89D1-EA45-ACC8-738EF67E10EA}"/>
              </a:ext>
            </a:extLst>
          </p:cNvPr>
          <p:cNvSpPr>
            <a:spLocks noGrp="1"/>
          </p:cNvSpPr>
          <p:nvPr>
            <p:ph idx="1"/>
          </p:nvPr>
        </p:nvSpPr>
        <p:spPr>
          <a:xfrm>
            <a:off x="377427" y="960120"/>
            <a:ext cx="4046220" cy="3332459"/>
          </a:xfrm>
          <a:prstGeom prst="rect">
            <a:avLst/>
          </a:prstGeom>
        </p:spPr>
        <p:txBody>
          <a:bodyPr vert="horz" lIns="0" tIns="0" rIns="0" bIns="0" rtlCol="0">
            <a:noAutofit/>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marL="706374" indent="-157734">
              <a:buClrTx/>
              <a:buSzPct val="140000"/>
              <a:buFont typeface="System Font Regular"/>
              <a:buChar char="-"/>
              <a:defRPr>
                <a:solidFill>
                  <a:schemeClr val="accent6">
                    <a:lumMod val="10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3">
            <a:extLst>
              <a:ext uri="{FF2B5EF4-FFF2-40B4-BE49-F238E27FC236}">
                <a16:creationId xmlns:a16="http://schemas.microsoft.com/office/drawing/2014/main" id="{2F838A1C-50DB-1C46-8427-AE381A26A61B}"/>
              </a:ext>
            </a:extLst>
          </p:cNvPr>
          <p:cNvSpPr>
            <a:spLocks noGrp="1"/>
          </p:cNvSpPr>
          <p:nvPr>
            <p:ph idx="11"/>
          </p:nvPr>
        </p:nvSpPr>
        <p:spPr>
          <a:xfrm>
            <a:off x="4754447" y="960120"/>
            <a:ext cx="4046220" cy="3332459"/>
          </a:xfrm>
          <a:prstGeom prst="rect">
            <a:avLst/>
          </a:prstGeom>
        </p:spPr>
        <p:txBody>
          <a:bodyPr vert="horz" lIns="0" tIns="0" rIns="0" bIns="0" rtlCol="0">
            <a:noAutofit/>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a:buClrTx/>
              <a:buSzPct val="140000"/>
              <a:buFont typeface="System Font Regular"/>
              <a:buChar char="-"/>
              <a:defRPr>
                <a:solidFill>
                  <a:schemeClr val="accent6">
                    <a:lumMod val="10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12">
            <a:extLst>
              <a:ext uri="{FF2B5EF4-FFF2-40B4-BE49-F238E27FC236}">
                <a16:creationId xmlns:a16="http://schemas.microsoft.com/office/drawing/2014/main" id="{E54EFDE4-40BC-3C43-AE90-03C5779D51B3}"/>
              </a:ext>
            </a:extLst>
          </p:cNvPr>
          <p:cNvSpPr>
            <a:spLocks noGrp="1"/>
          </p:cNvSpPr>
          <p:nvPr>
            <p:ph type="body" sz="quarter" idx="12" hasCustomPrompt="1"/>
          </p:nvPr>
        </p:nvSpPr>
        <p:spPr>
          <a:xfrm>
            <a:off x="377429" y="4397189"/>
            <a:ext cx="8423238" cy="409365"/>
          </a:xfrm>
        </p:spPr>
        <p:txBody>
          <a:bodyPr anchor="b"/>
          <a:lstStyle>
            <a:lvl1pPr marL="0" indent="0">
              <a:spcAft>
                <a:spcPts val="150"/>
              </a:spcAft>
              <a:buFontTx/>
              <a:buNone/>
              <a:defRPr sz="675">
                <a:solidFill>
                  <a:schemeClr val="accent3"/>
                </a:solidFill>
              </a:defRPr>
            </a:lvl1pPr>
            <a:lvl2pPr>
              <a:buNone/>
              <a:defRPr/>
            </a:lvl2pPr>
          </a:lstStyle>
          <a:p>
            <a:pPr lvl="0"/>
            <a:r>
              <a:rPr lang="en-US"/>
              <a:t>Footnote</a:t>
            </a:r>
          </a:p>
        </p:txBody>
      </p:sp>
      <p:pic>
        <p:nvPicPr>
          <p:cNvPr id="11" name="Picture 10">
            <a:extLst>
              <a:ext uri="{FF2B5EF4-FFF2-40B4-BE49-F238E27FC236}">
                <a16:creationId xmlns:a16="http://schemas.microsoft.com/office/drawing/2014/main" id="{3DB97F35-6961-C04A-AA1F-E5EC55B2E1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1583830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2 line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71450"/>
            <a:ext cx="7761684" cy="646552"/>
          </a:xfrm>
        </p:spPr>
        <p:txBody>
          <a:bodyPr anchor="b" anchorCtr="0">
            <a:noAutofit/>
          </a:bodyPr>
          <a:lstStyle>
            <a:lvl1pPr>
              <a:defRPr spc="-38" baseline="0"/>
            </a:lvl1pPr>
          </a:lstStyle>
          <a:p>
            <a:r>
              <a:rPr lang="en-US"/>
              <a:t>Open Sans bold 32/34 </a:t>
            </a:r>
            <a:r>
              <a:rPr lang="en-US" err="1"/>
              <a:t>pt</a:t>
            </a:r>
            <a:br>
              <a:rPr lang="en-US"/>
            </a:br>
            <a:r>
              <a:rPr lang="en-US"/>
              <a:t>Condensed space 0.5 </a:t>
            </a:r>
            <a:r>
              <a:rPr lang="en-US" err="1"/>
              <a:t>pt</a:t>
            </a:r>
            <a:endParaRPr lang="en-US"/>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9" name="Text Placeholder 12">
            <a:extLst>
              <a:ext uri="{FF2B5EF4-FFF2-40B4-BE49-F238E27FC236}">
                <a16:creationId xmlns:a16="http://schemas.microsoft.com/office/drawing/2014/main" id="{5DE386B2-1432-8144-9C50-9053479DAA18}"/>
              </a:ext>
            </a:extLst>
          </p:cNvPr>
          <p:cNvSpPr>
            <a:spLocks noGrp="1"/>
          </p:cNvSpPr>
          <p:nvPr>
            <p:ph type="body" sz="quarter" idx="12" hasCustomPrompt="1"/>
          </p:nvPr>
        </p:nvSpPr>
        <p:spPr>
          <a:xfrm>
            <a:off x="377428" y="4397189"/>
            <a:ext cx="8439153" cy="409365"/>
          </a:xfrm>
        </p:spPr>
        <p:txBody>
          <a:bodyPr anchor="b"/>
          <a:lstStyle>
            <a:lvl1pPr marL="0" indent="0">
              <a:spcAft>
                <a:spcPts val="150"/>
              </a:spcAft>
              <a:buFontTx/>
              <a:buNone/>
              <a:defRPr sz="675">
                <a:solidFill>
                  <a:schemeClr val="accent3"/>
                </a:solidFill>
              </a:defRPr>
            </a:lvl1pPr>
            <a:lvl2pPr>
              <a:buNone/>
              <a:defRPr/>
            </a:lvl2pPr>
          </a:lstStyle>
          <a:p>
            <a:pPr lvl="0"/>
            <a:r>
              <a:rPr lang="en-US"/>
              <a:t>Footnote</a:t>
            </a:r>
          </a:p>
        </p:txBody>
      </p:sp>
      <p:pic>
        <p:nvPicPr>
          <p:cNvPr id="10" name="Picture 9">
            <a:extLst>
              <a:ext uri="{FF2B5EF4-FFF2-40B4-BE49-F238E27FC236}">
                <a16:creationId xmlns:a16="http://schemas.microsoft.com/office/drawing/2014/main" id="{72FAB3C3-5D4F-D440-88EA-905ED32BB4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1877755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2 line KO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1AA976-A1BC-7543-BCA3-2D4150D85617}"/>
              </a:ext>
            </a:extLst>
          </p:cNvPr>
          <p:cNvSpPr/>
          <p:nvPr userDrawn="1"/>
        </p:nvSpPr>
        <p:spPr>
          <a:xfrm>
            <a:off x="0" y="-1"/>
            <a:ext cx="9144000" cy="82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p:txBody>
          <a:bodyPr anchor="b" anchorCtr="0">
            <a:noAutofit/>
          </a:bodyPr>
          <a:lstStyle>
            <a:lvl1pPr>
              <a:defRPr spc="-38" baseline="0">
                <a:solidFill>
                  <a:schemeClr val="bg1"/>
                </a:solidFill>
              </a:defRPr>
            </a:lvl1pPr>
          </a:lstStyle>
          <a:p>
            <a:r>
              <a:rPr lang="en-US"/>
              <a:t>Open Sans bold 32/34 </a:t>
            </a:r>
            <a:r>
              <a:rPr lang="en-US" err="1"/>
              <a:t>pt</a:t>
            </a:r>
            <a:br>
              <a:rPr lang="en-US"/>
            </a:br>
            <a:r>
              <a:rPr lang="en-US"/>
              <a:t>Condensed space 0.5 </a:t>
            </a:r>
            <a:r>
              <a:rPr lang="en-US" err="1"/>
              <a:t>pt</a:t>
            </a:r>
            <a:endParaRPr lang="en-US"/>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9" name="Text Placeholder 12">
            <a:extLst>
              <a:ext uri="{FF2B5EF4-FFF2-40B4-BE49-F238E27FC236}">
                <a16:creationId xmlns:a16="http://schemas.microsoft.com/office/drawing/2014/main" id="{0CEF7CD5-B4D8-3246-81C4-CDE34D0F60D4}"/>
              </a:ext>
            </a:extLst>
          </p:cNvPr>
          <p:cNvSpPr>
            <a:spLocks noGrp="1"/>
          </p:cNvSpPr>
          <p:nvPr>
            <p:ph type="body" sz="quarter" idx="12" hasCustomPrompt="1"/>
          </p:nvPr>
        </p:nvSpPr>
        <p:spPr>
          <a:xfrm>
            <a:off x="377429" y="4397189"/>
            <a:ext cx="8437935" cy="409365"/>
          </a:xfrm>
        </p:spPr>
        <p:txBody>
          <a:bodyPr anchor="b"/>
          <a:lstStyle>
            <a:lvl1pPr marL="0" indent="0">
              <a:spcAft>
                <a:spcPts val="150"/>
              </a:spcAft>
              <a:buFontTx/>
              <a:buNone/>
              <a:defRPr sz="675">
                <a:solidFill>
                  <a:schemeClr val="accent3"/>
                </a:solidFill>
              </a:defRPr>
            </a:lvl1pPr>
            <a:lvl2pPr>
              <a:buNone/>
              <a:defRPr/>
            </a:lvl2pPr>
          </a:lstStyle>
          <a:p>
            <a:pPr lvl="0"/>
            <a:r>
              <a:rPr lang="en-US"/>
              <a:t>Footnote</a:t>
            </a:r>
          </a:p>
        </p:txBody>
      </p:sp>
      <p:pic>
        <p:nvPicPr>
          <p:cNvPr id="10" name="Picture 9">
            <a:extLst>
              <a:ext uri="{FF2B5EF4-FFF2-40B4-BE49-F238E27FC236}">
                <a16:creationId xmlns:a16="http://schemas.microsoft.com/office/drawing/2014/main" id="{6B4FEF48-169C-5A46-8195-FE7516DE17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1821840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Text, Cobrande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51C892-4E27-4745-852B-3C61EA26D44E}"/>
              </a:ext>
            </a:extLst>
          </p:cNvPr>
          <p:cNvSpPr/>
          <p:nvPr userDrawn="1"/>
        </p:nvSpPr>
        <p:spPr>
          <a:xfrm>
            <a:off x="-1" y="4615453"/>
            <a:ext cx="9144000" cy="526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82706949-59DF-9D4E-A535-EDD1DA41E437}"/>
              </a:ext>
            </a:extLst>
          </p:cNvPr>
          <p:cNvSpPr/>
          <p:nvPr userDrawn="1"/>
        </p:nvSpPr>
        <p:spPr>
          <a:xfrm>
            <a:off x="0" y="4617100"/>
            <a:ext cx="9144000" cy="526400"/>
          </a:xfrm>
          <a:prstGeom prst="rect">
            <a:avLst/>
          </a:prstGeom>
          <a:solidFill>
            <a:schemeClr val="bg2">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71450"/>
            <a:ext cx="8437935" cy="646552"/>
          </a:xfrm>
        </p:spPr>
        <p:txBody>
          <a:bodyPr anchor="b" anchorCtr="0">
            <a:noAutofit/>
          </a:bodyPr>
          <a:lstStyle>
            <a:lvl1pPr>
              <a:defRPr spc="-38" baseline="0"/>
            </a:lvl1pPr>
          </a:lstStyle>
          <a:p>
            <a:r>
              <a:rPr lang="en-US"/>
              <a:t>Open Sans bold 32/34 </a:t>
            </a:r>
            <a:r>
              <a:rPr lang="en-US" err="1"/>
              <a:t>pt</a:t>
            </a:r>
            <a:br>
              <a:rPr lang="en-US"/>
            </a:br>
            <a:r>
              <a:rPr lang="en-US"/>
              <a:t>Condensed space 0.5 </a:t>
            </a:r>
            <a:r>
              <a:rPr lang="en-US" err="1"/>
              <a:t>pt</a:t>
            </a:r>
            <a:endParaRPr lang="en-US"/>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tx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chemeClr val="tx1"/>
                </a:solidFill>
                <a:latin typeface="Open Sans"/>
                <a:cs typeface="Open Sans"/>
              </a:rPr>
              <a:t>Community Oncology Alliance  </a:t>
            </a:r>
            <a:r>
              <a:rPr lang="de-DE" sz="675" b="0" i="0">
                <a:solidFill>
                  <a:schemeClr val="tx1"/>
                </a:solidFill>
                <a:latin typeface="Open Sans"/>
                <a:cs typeface="Open Sans"/>
              </a:rPr>
              <a:t>©  </a:t>
            </a:r>
            <a:r>
              <a:rPr lang="en-US" sz="675" b="0" i="0">
                <a:solidFill>
                  <a:schemeClr val="tx1"/>
                </a:solidFill>
                <a:latin typeface="Open Sans"/>
                <a:cs typeface="Open Sans"/>
              </a:rPr>
              <a:t>www.CommunityOncology.org     | </a:t>
            </a:r>
          </a:p>
        </p:txBody>
      </p:sp>
      <p:sp>
        <p:nvSpPr>
          <p:cNvPr id="11" name="Text Placeholder 10">
            <a:extLst>
              <a:ext uri="{FF2B5EF4-FFF2-40B4-BE49-F238E27FC236}">
                <a16:creationId xmlns:a16="http://schemas.microsoft.com/office/drawing/2014/main" id="{CCF6845A-4C77-574D-8F3C-5325D321CCE9}"/>
              </a:ext>
            </a:extLst>
          </p:cNvPr>
          <p:cNvSpPr>
            <a:spLocks noGrp="1"/>
          </p:cNvSpPr>
          <p:nvPr>
            <p:ph type="body" sz="quarter" idx="13"/>
          </p:nvPr>
        </p:nvSpPr>
        <p:spPr>
          <a:xfrm>
            <a:off x="377428" y="952500"/>
            <a:ext cx="8437959" cy="3267075"/>
          </a:xfrm>
        </p:spPr>
        <p:txBody>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a:buClrTx/>
              <a:buSzPct val="140000"/>
              <a:buFont typeface="System Font Regular"/>
              <a:buChar cha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a:extLst>
              <a:ext uri="{FF2B5EF4-FFF2-40B4-BE49-F238E27FC236}">
                <a16:creationId xmlns:a16="http://schemas.microsoft.com/office/drawing/2014/main" id="{49FAC401-1B20-1044-B6C3-2DF566873625}"/>
              </a:ext>
            </a:extLst>
          </p:cNvPr>
          <p:cNvGrpSpPr>
            <a:grpSpLocks noChangeAspect="1"/>
          </p:cNvGrpSpPr>
          <p:nvPr userDrawn="1"/>
        </p:nvGrpSpPr>
        <p:grpSpPr>
          <a:xfrm>
            <a:off x="371475" y="4674253"/>
            <a:ext cx="5104245" cy="412397"/>
            <a:chOff x="495300" y="6156134"/>
            <a:chExt cx="7356398" cy="594360"/>
          </a:xfrm>
        </p:grpSpPr>
        <p:pic>
          <p:nvPicPr>
            <p:cNvPr id="5" name="Picture 4">
              <a:extLst>
                <a:ext uri="{FF2B5EF4-FFF2-40B4-BE49-F238E27FC236}">
                  <a16:creationId xmlns:a16="http://schemas.microsoft.com/office/drawing/2014/main" id="{4CAF4B63-0B3B-DB42-9146-25B997DDE8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300" y="6156134"/>
              <a:ext cx="594360" cy="594360"/>
            </a:xfrm>
            <a:prstGeom prst="rect">
              <a:avLst/>
            </a:prstGeom>
          </p:spPr>
        </p:pic>
        <p:pic>
          <p:nvPicPr>
            <p:cNvPr id="9" name="Picture 8">
              <a:extLst>
                <a:ext uri="{FF2B5EF4-FFF2-40B4-BE49-F238E27FC236}">
                  <a16:creationId xmlns:a16="http://schemas.microsoft.com/office/drawing/2014/main" id="{569B31E0-CF14-B24C-A354-06D02E7D0F0C}"/>
                </a:ext>
              </a:extLst>
            </p:cNvPr>
            <p:cNvPicPr>
              <a:picLocks noChangeAspect="1"/>
            </p:cNvPicPr>
            <p:nvPr userDrawn="1"/>
          </p:nvPicPr>
          <p:blipFill>
            <a:blip r:embed="rId3"/>
            <a:stretch>
              <a:fillRect/>
            </a:stretch>
          </p:blipFill>
          <p:spPr>
            <a:xfrm>
              <a:off x="1295337" y="6192722"/>
              <a:ext cx="589280" cy="548640"/>
            </a:xfrm>
            <a:prstGeom prst="rect">
              <a:avLst/>
            </a:prstGeom>
          </p:spPr>
        </p:pic>
        <p:pic>
          <p:nvPicPr>
            <p:cNvPr id="12" name="Picture 11" descr="Logo&#10;&#10;Description automatically generated">
              <a:extLst>
                <a:ext uri="{FF2B5EF4-FFF2-40B4-BE49-F238E27FC236}">
                  <a16:creationId xmlns:a16="http://schemas.microsoft.com/office/drawing/2014/main" id="{98FB0F01-2E8D-9C41-A769-32BEFB2D25DD}"/>
                </a:ext>
              </a:extLst>
            </p:cNvPr>
            <p:cNvPicPr>
              <a:picLocks noChangeAspect="1"/>
            </p:cNvPicPr>
            <p:nvPr userDrawn="1"/>
          </p:nvPicPr>
          <p:blipFill>
            <a:blip r:embed="rId4"/>
            <a:stretch>
              <a:fillRect/>
            </a:stretch>
          </p:blipFill>
          <p:spPr>
            <a:xfrm>
              <a:off x="2061703" y="6178994"/>
              <a:ext cx="1242204" cy="548640"/>
            </a:xfrm>
            <a:prstGeom prst="rect">
              <a:avLst/>
            </a:prstGeom>
          </p:spPr>
        </p:pic>
        <p:pic>
          <p:nvPicPr>
            <p:cNvPr id="14" name="Picture 13" descr="Logo&#10;&#10;Description automatically generated">
              <a:extLst>
                <a:ext uri="{FF2B5EF4-FFF2-40B4-BE49-F238E27FC236}">
                  <a16:creationId xmlns:a16="http://schemas.microsoft.com/office/drawing/2014/main" id="{D33556FF-3AC1-4846-9CD4-F1D9F688EAB9}"/>
                </a:ext>
              </a:extLst>
            </p:cNvPr>
            <p:cNvPicPr>
              <a:picLocks noChangeAspect="1"/>
            </p:cNvPicPr>
            <p:nvPr userDrawn="1"/>
          </p:nvPicPr>
          <p:blipFill>
            <a:blip r:embed="rId5"/>
            <a:stretch>
              <a:fillRect/>
            </a:stretch>
          </p:blipFill>
          <p:spPr>
            <a:xfrm>
              <a:off x="3480993" y="6224714"/>
              <a:ext cx="2015544" cy="457200"/>
            </a:xfrm>
            <a:prstGeom prst="rect">
              <a:avLst/>
            </a:prstGeom>
          </p:spPr>
        </p:pic>
        <p:pic>
          <p:nvPicPr>
            <p:cNvPr id="16" name="Picture 15" descr="Logo&#10;&#10;Description automatically generated">
              <a:extLst>
                <a:ext uri="{FF2B5EF4-FFF2-40B4-BE49-F238E27FC236}">
                  <a16:creationId xmlns:a16="http://schemas.microsoft.com/office/drawing/2014/main" id="{CBE91263-6E77-F44D-AD5C-4605E5D4AFB9}"/>
                </a:ext>
              </a:extLst>
            </p:cNvPr>
            <p:cNvPicPr>
              <a:picLocks noChangeAspect="1"/>
            </p:cNvPicPr>
            <p:nvPr userDrawn="1"/>
          </p:nvPicPr>
          <p:blipFill>
            <a:blip r:embed="rId6"/>
            <a:stretch>
              <a:fillRect/>
            </a:stretch>
          </p:blipFill>
          <p:spPr>
            <a:xfrm>
              <a:off x="5762523" y="6178994"/>
              <a:ext cx="548640" cy="548640"/>
            </a:xfrm>
            <a:prstGeom prst="rect">
              <a:avLst/>
            </a:prstGeom>
          </p:spPr>
        </p:pic>
        <p:pic>
          <p:nvPicPr>
            <p:cNvPr id="18" name="Picture 17" descr="Logo&#10;&#10;Description automatically generated">
              <a:extLst>
                <a:ext uri="{FF2B5EF4-FFF2-40B4-BE49-F238E27FC236}">
                  <a16:creationId xmlns:a16="http://schemas.microsoft.com/office/drawing/2014/main" id="{57E9DA67-58E4-134C-ABA1-20690CAF8C80}"/>
                </a:ext>
              </a:extLst>
            </p:cNvPr>
            <p:cNvPicPr>
              <a:picLocks noChangeAspect="1"/>
            </p:cNvPicPr>
            <p:nvPr userDrawn="1"/>
          </p:nvPicPr>
          <p:blipFill>
            <a:blip r:embed="rId7"/>
            <a:stretch>
              <a:fillRect/>
            </a:stretch>
          </p:blipFill>
          <p:spPr>
            <a:xfrm>
              <a:off x="6550321" y="6178994"/>
              <a:ext cx="548640" cy="548640"/>
            </a:xfrm>
            <a:prstGeom prst="rect">
              <a:avLst/>
            </a:prstGeom>
          </p:spPr>
        </p:pic>
        <p:pic>
          <p:nvPicPr>
            <p:cNvPr id="20" name="Picture 19" descr="A picture containing text, bottle, outdoor, sign&#10;&#10;Description automatically generated">
              <a:extLst>
                <a:ext uri="{FF2B5EF4-FFF2-40B4-BE49-F238E27FC236}">
                  <a16:creationId xmlns:a16="http://schemas.microsoft.com/office/drawing/2014/main" id="{54E7DDDD-B884-F747-9DB1-8BD6693AD02A}"/>
                </a:ext>
              </a:extLst>
            </p:cNvPr>
            <p:cNvPicPr>
              <a:picLocks noChangeAspect="1"/>
            </p:cNvPicPr>
            <p:nvPr userDrawn="1"/>
          </p:nvPicPr>
          <p:blipFill>
            <a:blip r:embed="rId8"/>
            <a:stretch>
              <a:fillRect/>
            </a:stretch>
          </p:blipFill>
          <p:spPr>
            <a:xfrm>
              <a:off x="7338120" y="6220178"/>
              <a:ext cx="513578" cy="494198"/>
            </a:xfrm>
            <a:prstGeom prst="rect">
              <a:avLst/>
            </a:prstGeom>
          </p:spPr>
        </p:pic>
      </p:grpSp>
    </p:spTree>
    <p:extLst>
      <p:ext uri="{BB962C8B-B14F-4D97-AF65-F5344CB8AC3E}">
        <p14:creationId xmlns:p14="http://schemas.microsoft.com/office/powerpoint/2010/main" val="2932572405"/>
      </p:ext>
    </p:extLst>
  </p:cSld>
  <p:clrMapOvr>
    <a:masterClrMapping/>
  </p:clrMapOvr>
  <p:extLst>
    <p:ext uri="{DCECCB84-F9BA-43D5-87BE-67443E8EF086}">
      <p15:sldGuideLst xmlns:p15="http://schemas.microsoft.com/office/powerpoint/2012/main">
        <p15:guide id="1" orient="horz" pos="62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Text, Cobranded Al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914BE7-5EF5-F04C-92C3-AC79CE6FEF71}"/>
              </a:ext>
            </a:extLst>
          </p:cNvPr>
          <p:cNvSpPr/>
          <p:nvPr userDrawn="1"/>
        </p:nvSpPr>
        <p:spPr>
          <a:xfrm>
            <a:off x="8184382" y="0"/>
            <a:ext cx="959618" cy="5143500"/>
          </a:xfrm>
          <a:prstGeom prst="rect">
            <a:avLst/>
          </a:prstGeom>
          <a:solidFill>
            <a:srgbClr val="F3F3F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ectangle 18">
            <a:extLst>
              <a:ext uri="{FF2B5EF4-FFF2-40B4-BE49-F238E27FC236}">
                <a16:creationId xmlns:a16="http://schemas.microsoft.com/office/drawing/2014/main" id="{FE4C3514-E2F4-684E-AF72-7C8BF89C4B4E}"/>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8" y="171450"/>
            <a:ext cx="7547372" cy="646552"/>
          </a:xfrm>
        </p:spPr>
        <p:txBody>
          <a:bodyPr anchor="b" anchorCtr="0">
            <a:noAutofit/>
          </a:bodyPr>
          <a:lstStyle>
            <a:lvl1pPr>
              <a:defRPr spc="-38" baseline="0"/>
            </a:lvl1pPr>
          </a:lstStyle>
          <a:p>
            <a:r>
              <a:rPr lang="en-US"/>
              <a:t>Open Sans bold 32/34 </a:t>
            </a:r>
            <a:r>
              <a:rPr lang="en-US" err="1"/>
              <a:t>pt</a:t>
            </a:r>
            <a:br>
              <a:rPr lang="en-US"/>
            </a:br>
            <a:r>
              <a:rPr lang="en-US"/>
              <a:t>Condensed space 0.5 </a:t>
            </a:r>
            <a:r>
              <a:rPr lang="en-US" err="1"/>
              <a:t>pt</a:t>
            </a:r>
            <a:endParaRPr lang="en-US"/>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a:xfrm>
            <a:off x="8808720" y="4878654"/>
            <a:ext cx="327418" cy="158751"/>
          </a:xfrm>
        </p:spPr>
        <p:txBody>
          <a:bodyPr/>
          <a:lstStyle>
            <a:lvl1pPr>
              <a:defRPr>
                <a:solidFill>
                  <a:schemeClr val="bg1"/>
                </a:solidFill>
              </a:defRPr>
            </a:lvl1pPr>
          </a:lstStyle>
          <a:p>
            <a:fld id="{888C30BE-5D6D-134F-8FB3-CF3A79761A0C}" type="slidenum">
              <a:rPr lang="en-US" smtClean="0"/>
              <a:pPr/>
              <a:t>‹#›</a:t>
            </a:fld>
            <a:endParaRPr lang="en-US">
              <a:solidFill>
                <a:schemeClr val="bg1"/>
              </a:solidFill>
            </a:endParaRPr>
          </a:p>
        </p:txBody>
      </p:sp>
      <p:sp>
        <p:nvSpPr>
          <p:cNvPr id="11" name="Text Placeholder 10">
            <a:extLst>
              <a:ext uri="{FF2B5EF4-FFF2-40B4-BE49-F238E27FC236}">
                <a16:creationId xmlns:a16="http://schemas.microsoft.com/office/drawing/2014/main" id="{CCF6845A-4C77-574D-8F3C-5325D321CCE9}"/>
              </a:ext>
            </a:extLst>
          </p:cNvPr>
          <p:cNvSpPr>
            <a:spLocks noGrp="1"/>
          </p:cNvSpPr>
          <p:nvPr>
            <p:ph type="body" sz="quarter" idx="13"/>
          </p:nvPr>
        </p:nvSpPr>
        <p:spPr>
          <a:xfrm>
            <a:off x="377428" y="952500"/>
            <a:ext cx="7547372" cy="3267075"/>
          </a:xfrm>
        </p:spPr>
        <p:txBody>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a:buClrTx/>
              <a:buSzPct val="140000"/>
              <a:buFont typeface="System Font Regular"/>
              <a:buChar cha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4CAF4B63-0B3B-DB42-9146-25B997DDE8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pic>
        <p:nvPicPr>
          <p:cNvPr id="9" name="Picture 8">
            <a:extLst>
              <a:ext uri="{FF2B5EF4-FFF2-40B4-BE49-F238E27FC236}">
                <a16:creationId xmlns:a16="http://schemas.microsoft.com/office/drawing/2014/main" id="{569B31E0-CF14-B24C-A354-06D02E7D0F0C}"/>
              </a:ext>
            </a:extLst>
          </p:cNvPr>
          <p:cNvPicPr>
            <a:picLocks noChangeAspect="1"/>
          </p:cNvPicPr>
          <p:nvPr userDrawn="1"/>
        </p:nvPicPr>
        <p:blipFill>
          <a:blip r:embed="rId3"/>
          <a:stretch>
            <a:fillRect/>
          </a:stretch>
        </p:blipFill>
        <p:spPr>
          <a:xfrm>
            <a:off x="8492741" y="829179"/>
            <a:ext cx="342900" cy="319252"/>
          </a:xfrm>
          <a:prstGeom prst="rect">
            <a:avLst/>
          </a:prstGeom>
        </p:spPr>
      </p:pic>
      <p:pic>
        <p:nvPicPr>
          <p:cNvPr id="12" name="Picture 11" descr="Logo&#10;&#10;Description automatically generated">
            <a:extLst>
              <a:ext uri="{FF2B5EF4-FFF2-40B4-BE49-F238E27FC236}">
                <a16:creationId xmlns:a16="http://schemas.microsoft.com/office/drawing/2014/main" id="{98FB0F01-2E8D-9C41-A769-32BEFB2D25DD}"/>
              </a:ext>
            </a:extLst>
          </p:cNvPr>
          <p:cNvPicPr>
            <a:picLocks noChangeAspect="1"/>
          </p:cNvPicPr>
          <p:nvPr userDrawn="1"/>
        </p:nvPicPr>
        <p:blipFill>
          <a:blip r:embed="rId4"/>
          <a:stretch>
            <a:fillRect/>
          </a:stretch>
        </p:blipFill>
        <p:spPr>
          <a:xfrm>
            <a:off x="8276002" y="1273399"/>
            <a:ext cx="776378" cy="342900"/>
          </a:xfrm>
          <a:prstGeom prst="rect">
            <a:avLst/>
          </a:prstGeom>
        </p:spPr>
      </p:pic>
      <p:pic>
        <p:nvPicPr>
          <p:cNvPr id="16" name="Picture 15" descr="Logo&#10;&#10;Description automatically generated">
            <a:extLst>
              <a:ext uri="{FF2B5EF4-FFF2-40B4-BE49-F238E27FC236}">
                <a16:creationId xmlns:a16="http://schemas.microsoft.com/office/drawing/2014/main" id="{CBE91263-6E77-F44D-AD5C-4605E5D4AFB9}"/>
              </a:ext>
            </a:extLst>
          </p:cNvPr>
          <p:cNvPicPr>
            <a:picLocks noChangeAspect="1"/>
          </p:cNvPicPr>
          <p:nvPr userDrawn="1"/>
        </p:nvPicPr>
        <p:blipFill>
          <a:blip r:embed="rId5"/>
          <a:stretch>
            <a:fillRect/>
          </a:stretch>
        </p:blipFill>
        <p:spPr>
          <a:xfrm>
            <a:off x="8492741" y="2214031"/>
            <a:ext cx="342900" cy="342900"/>
          </a:xfrm>
          <a:prstGeom prst="rect">
            <a:avLst/>
          </a:prstGeom>
        </p:spPr>
      </p:pic>
      <p:pic>
        <p:nvPicPr>
          <p:cNvPr id="18" name="Picture 17" descr="Logo&#10;&#10;Description automatically generated">
            <a:extLst>
              <a:ext uri="{FF2B5EF4-FFF2-40B4-BE49-F238E27FC236}">
                <a16:creationId xmlns:a16="http://schemas.microsoft.com/office/drawing/2014/main" id="{57E9DA67-58E4-134C-ABA1-20690CAF8C80}"/>
              </a:ext>
            </a:extLst>
          </p:cNvPr>
          <p:cNvPicPr>
            <a:picLocks noChangeAspect="1"/>
          </p:cNvPicPr>
          <p:nvPr userDrawn="1"/>
        </p:nvPicPr>
        <p:blipFill>
          <a:blip r:embed="rId6"/>
          <a:stretch>
            <a:fillRect/>
          </a:stretch>
        </p:blipFill>
        <p:spPr>
          <a:xfrm>
            <a:off x="8492741" y="2713667"/>
            <a:ext cx="342900" cy="342900"/>
          </a:xfrm>
          <a:prstGeom prst="rect">
            <a:avLst/>
          </a:prstGeom>
        </p:spPr>
      </p:pic>
      <p:pic>
        <p:nvPicPr>
          <p:cNvPr id="20" name="Picture 19" descr="A picture containing text, bottle, outdoor, sign&#10;&#10;Description automatically generated">
            <a:extLst>
              <a:ext uri="{FF2B5EF4-FFF2-40B4-BE49-F238E27FC236}">
                <a16:creationId xmlns:a16="http://schemas.microsoft.com/office/drawing/2014/main" id="{54E7DDDD-B884-F747-9DB1-8BD6693AD02A}"/>
              </a:ext>
            </a:extLst>
          </p:cNvPr>
          <p:cNvPicPr>
            <a:picLocks noChangeAspect="1"/>
          </p:cNvPicPr>
          <p:nvPr userDrawn="1"/>
        </p:nvPicPr>
        <p:blipFill>
          <a:blip r:embed="rId7"/>
          <a:stretch>
            <a:fillRect/>
          </a:stretch>
        </p:blipFill>
        <p:spPr>
          <a:xfrm>
            <a:off x="8492741" y="3215659"/>
            <a:ext cx="342900" cy="329961"/>
          </a:xfrm>
          <a:prstGeom prst="rect">
            <a:avLst/>
          </a:prstGeom>
        </p:spPr>
      </p:pic>
      <p:pic>
        <p:nvPicPr>
          <p:cNvPr id="14" name="Picture 13" descr="Logo&#10;&#10;Description automatically generated">
            <a:extLst>
              <a:ext uri="{FF2B5EF4-FFF2-40B4-BE49-F238E27FC236}">
                <a16:creationId xmlns:a16="http://schemas.microsoft.com/office/drawing/2014/main" id="{D33556FF-3AC1-4846-9CD4-F1D9F688EAB9}"/>
              </a:ext>
            </a:extLst>
          </p:cNvPr>
          <p:cNvPicPr>
            <a:picLocks noChangeAspect="1"/>
          </p:cNvPicPr>
          <p:nvPr userDrawn="1"/>
        </p:nvPicPr>
        <p:blipFill rotWithShape="1">
          <a:blip r:embed="rId8"/>
          <a:srcRect r="40344"/>
          <a:stretch/>
        </p:blipFill>
        <p:spPr>
          <a:xfrm>
            <a:off x="8393653" y="1749509"/>
            <a:ext cx="541077" cy="205740"/>
          </a:xfrm>
          <a:prstGeom prst="rect">
            <a:avLst/>
          </a:prstGeom>
        </p:spPr>
      </p:pic>
      <p:sp>
        <p:nvSpPr>
          <p:cNvPr id="4" name="TextBox 3">
            <a:extLst>
              <a:ext uri="{FF2B5EF4-FFF2-40B4-BE49-F238E27FC236}">
                <a16:creationId xmlns:a16="http://schemas.microsoft.com/office/drawing/2014/main" id="{6207D95D-B422-734C-B608-50EB3785143D}"/>
              </a:ext>
            </a:extLst>
          </p:cNvPr>
          <p:cNvSpPr txBox="1"/>
          <p:nvPr userDrawn="1"/>
        </p:nvSpPr>
        <p:spPr>
          <a:xfrm>
            <a:off x="8272097" y="1955141"/>
            <a:ext cx="784190" cy="196336"/>
          </a:xfrm>
          <a:prstGeom prst="rect">
            <a:avLst/>
          </a:prstGeom>
          <a:noFill/>
        </p:spPr>
        <p:txBody>
          <a:bodyPr wrap="none" rtlCol="0">
            <a:spAutoFit/>
          </a:bodyPr>
          <a:lstStyle/>
          <a:p>
            <a:pPr algn="ctr"/>
            <a:r>
              <a:rPr lang="en-US" sz="338" spc="15" baseline="0">
                <a:solidFill>
                  <a:srgbClr val="E41737"/>
                </a:solidFill>
              </a:rPr>
              <a:t>COMMUNITY ONCOLOGY</a:t>
            </a:r>
            <a:br>
              <a:rPr lang="en-US" sz="338" spc="15" baseline="0">
                <a:solidFill>
                  <a:srgbClr val="E41737"/>
                </a:solidFill>
              </a:rPr>
            </a:br>
            <a:r>
              <a:rPr lang="en-US" sz="338" spc="15" baseline="0">
                <a:solidFill>
                  <a:srgbClr val="E41737"/>
                </a:solidFill>
              </a:rPr>
              <a:t>PHARMACY ASSOCIATION</a:t>
            </a:r>
          </a:p>
        </p:txBody>
      </p:sp>
      <p:sp>
        <p:nvSpPr>
          <p:cNvPr id="17" name="Footer Placeholder 8">
            <a:extLst>
              <a:ext uri="{FF2B5EF4-FFF2-40B4-BE49-F238E27FC236}">
                <a16:creationId xmlns:a16="http://schemas.microsoft.com/office/drawing/2014/main" id="{C21542BC-E996-A94A-81BD-BF0A890BD2DB}"/>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23" name="Text Placeholder 12">
            <a:extLst>
              <a:ext uri="{FF2B5EF4-FFF2-40B4-BE49-F238E27FC236}">
                <a16:creationId xmlns:a16="http://schemas.microsoft.com/office/drawing/2014/main" id="{655FDB5E-9E43-6A46-BF66-721F777C551A}"/>
              </a:ext>
            </a:extLst>
          </p:cNvPr>
          <p:cNvSpPr>
            <a:spLocks noGrp="1"/>
          </p:cNvSpPr>
          <p:nvPr>
            <p:ph type="body" sz="quarter" idx="12" hasCustomPrompt="1"/>
          </p:nvPr>
        </p:nvSpPr>
        <p:spPr>
          <a:xfrm>
            <a:off x="377428" y="4397189"/>
            <a:ext cx="7547372" cy="409365"/>
          </a:xfrm>
        </p:spPr>
        <p:txBody>
          <a:bodyPr anchor="b"/>
          <a:lstStyle>
            <a:lvl1pPr marL="0" indent="0">
              <a:spcAft>
                <a:spcPts val="150"/>
              </a:spcAft>
              <a:buFontTx/>
              <a:buNone/>
              <a:defRPr sz="675">
                <a:solidFill>
                  <a:schemeClr val="accent3"/>
                </a:solidFill>
              </a:defRPr>
            </a:lvl1pPr>
            <a:lvl2pPr>
              <a:buNone/>
              <a:defRPr/>
            </a:lvl2pPr>
          </a:lstStyle>
          <a:p>
            <a:pPr lvl="0"/>
            <a:r>
              <a:rPr lang="en-US"/>
              <a:t>Footnote</a:t>
            </a:r>
          </a:p>
        </p:txBody>
      </p:sp>
    </p:spTree>
    <p:extLst>
      <p:ext uri="{BB962C8B-B14F-4D97-AF65-F5344CB8AC3E}">
        <p14:creationId xmlns:p14="http://schemas.microsoft.com/office/powerpoint/2010/main" val="4208951762"/>
      </p:ext>
    </p:extLst>
  </p:cSld>
  <p:clrMapOvr>
    <a:masterClrMapping/>
  </p:clrMapOvr>
  <p:extLst>
    <p:ext uri="{DCECCB84-F9BA-43D5-87BE-67443E8EF086}">
      <p15:sldGuideLst xmlns:p15="http://schemas.microsoft.com/office/powerpoint/2012/main">
        <p15:guide id="1" orient="horz" pos="6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line, Text 1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71450"/>
            <a:ext cx="7806954" cy="646552"/>
          </a:xfrm>
        </p:spPr>
        <p:txBody>
          <a:bodyPr anchor="b" anchorCtr="0">
            <a:noAutofit/>
          </a:bodyPr>
          <a:lstStyle>
            <a:lvl1pPr>
              <a:defRPr spc="-38" baseline="0"/>
            </a:lvl1pPr>
          </a:lstStyle>
          <a:p>
            <a:r>
              <a:rPr lang="en-US" dirty="0"/>
              <a:t>Open Sans bold 32/34 </a:t>
            </a:r>
            <a:r>
              <a:rPr lang="en-US" dirty="0" err="1"/>
              <a:t>pt</a:t>
            </a:r>
            <a:br>
              <a:rPr lang="en-US" dirty="0"/>
            </a:br>
            <a:r>
              <a:rPr lang="en-US" dirty="0"/>
              <a:t>Condensed space 0.5 </a:t>
            </a:r>
            <a:r>
              <a:rPr lang="en-US" dirty="0" err="1"/>
              <a:t>pt</a:t>
            </a:r>
            <a:endParaRPr lang="en-US" dirty="0"/>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8" name="Text Placeholder 12">
            <a:extLst>
              <a:ext uri="{FF2B5EF4-FFF2-40B4-BE49-F238E27FC236}">
                <a16:creationId xmlns:a16="http://schemas.microsoft.com/office/drawing/2014/main" id="{C0282F96-0C96-6C47-8FD4-31CE734934F7}"/>
              </a:ext>
            </a:extLst>
          </p:cNvPr>
          <p:cNvSpPr>
            <a:spLocks noGrp="1"/>
          </p:cNvSpPr>
          <p:nvPr>
            <p:ph type="body" sz="quarter" idx="12" hasCustomPrompt="1"/>
          </p:nvPr>
        </p:nvSpPr>
        <p:spPr>
          <a:xfrm>
            <a:off x="377429" y="4397189"/>
            <a:ext cx="7806954" cy="409365"/>
          </a:xfrm>
        </p:spPr>
        <p:txBody>
          <a:bodyPr anchor="b"/>
          <a:lstStyle>
            <a:lvl1pPr marL="0" indent="0">
              <a:spcAft>
                <a:spcPts val="150"/>
              </a:spcAft>
              <a:buFontTx/>
              <a:buNone/>
              <a:defRPr sz="675">
                <a:solidFill>
                  <a:schemeClr val="accent3"/>
                </a:solidFill>
              </a:defRPr>
            </a:lvl1pPr>
            <a:lvl2pPr>
              <a:buNone/>
              <a:defRPr/>
            </a:lvl2pPr>
          </a:lstStyle>
          <a:p>
            <a:pPr lvl="0"/>
            <a:r>
              <a:rPr lang="en-US" dirty="0"/>
              <a:t>Footnote</a:t>
            </a:r>
          </a:p>
        </p:txBody>
      </p:sp>
      <p:sp>
        <p:nvSpPr>
          <p:cNvPr id="11" name="Text Placeholder 10">
            <a:extLst>
              <a:ext uri="{FF2B5EF4-FFF2-40B4-BE49-F238E27FC236}">
                <a16:creationId xmlns:a16="http://schemas.microsoft.com/office/drawing/2014/main" id="{CCF6845A-4C77-574D-8F3C-5325D321CCE9}"/>
              </a:ext>
            </a:extLst>
          </p:cNvPr>
          <p:cNvSpPr>
            <a:spLocks noGrp="1"/>
          </p:cNvSpPr>
          <p:nvPr>
            <p:ph type="body" sz="quarter" idx="13"/>
          </p:nvPr>
        </p:nvSpPr>
        <p:spPr>
          <a:xfrm>
            <a:off x="377429" y="952500"/>
            <a:ext cx="7806954" cy="3267075"/>
          </a:xfrm>
        </p:spPr>
        <p:txBody>
          <a:bodyPr/>
          <a:lstStyle>
            <a:lvl1pPr>
              <a:lnSpc>
                <a:spcPct val="110000"/>
              </a:lnSpc>
              <a:spcAft>
                <a:spcPts val="300"/>
              </a:spcAft>
              <a:buClrTx/>
              <a:buSzPct val="120000"/>
              <a:defRPr>
                <a:solidFill>
                  <a:schemeClr val="accent6">
                    <a:lumMod val="10000"/>
                  </a:schemeClr>
                </a:solidFill>
              </a:defRPr>
            </a:lvl1pPr>
            <a:lvl2pPr>
              <a:lnSpc>
                <a:spcPct val="110000"/>
              </a:lnSpc>
              <a:spcAft>
                <a:spcPts val="300"/>
              </a:spcAft>
              <a:buClr>
                <a:schemeClr val="tx1"/>
              </a:buClr>
              <a:defRPr>
                <a:solidFill>
                  <a:schemeClr val="tx1"/>
                </a:solidFill>
              </a:defRPr>
            </a:lvl2pPr>
            <a:lvl3pPr>
              <a:lnSpc>
                <a:spcPct val="110000"/>
              </a:lnSpc>
              <a:spcAft>
                <a:spcPts val="300"/>
              </a:spcAft>
              <a:buClrTx/>
              <a:buFont typeface="Wingdings" pitchFamily="2" charset="2"/>
              <a:buChar char="§"/>
              <a:defRPr>
                <a:solidFill>
                  <a:schemeClr val="accent6">
                    <a:lumMod val="10000"/>
                  </a:schemeClr>
                </a:solidFill>
              </a:defRPr>
            </a:lvl3pPr>
            <a:lvl4pPr marL="706374" indent="-157734">
              <a:lnSpc>
                <a:spcPct val="110000"/>
              </a:lnSpc>
              <a:spcAft>
                <a:spcPts val="300"/>
              </a:spcAft>
              <a:buClr>
                <a:schemeClr val="tx1"/>
              </a:buClr>
              <a:buSzPct val="140000"/>
              <a:buFont typeface="System Font Regular"/>
              <a:buChar char="-"/>
              <a:defRPr>
                <a:solidFill>
                  <a:schemeClr val="tx1"/>
                </a:solidFill>
              </a:defRPr>
            </a:lvl4pPr>
            <a:lvl5pPr>
              <a:buClrTx/>
              <a:defRPr>
                <a:solidFill>
                  <a:schemeClr val="accent6">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9" name="Picture 8">
            <a:extLst>
              <a:ext uri="{FF2B5EF4-FFF2-40B4-BE49-F238E27FC236}">
                <a16:creationId xmlns:a16="http://schemas.microsoft.com/office/drawing/2014/main" id="{E9769220-54E6-E649-8296-AAF8F83217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2692432652"/>
      </p:ext>
    </p:extLst>
  </p:cSld>
  <p:clrMapOvr>
    <a:masterClrMapping/>
  </p:clrMapOvr>
  <p:extLst>
    <p:ext uri="{DCECCB84-F9BA-43D5-87BE-67443E8EF086}">
      <p15:sldGuideLst xmlns:p15="http://schemas.microsoft.com/office/powerpoint/2012/main">
        <p15:guide id="1" orient="horz" pos="46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2 line, Text 1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DFCDF0-002B-D647-9D70-6F523E4F2EFB}"/>
              </a:ext>
            </a:extLst>
          </p:cNvPr>
          <p:cNvSpPr/>
          <p:nvPr userDrawn="1"/>
        </p:nvSpPr>
        <p:spPr>
          <a:xfrm>
            <a:off x="8213272" y="1464"/>
            <a:ext cx="930728" cy="5142036"/>
          </a:xfrm>
          <a:prstGeom prst="rect">
            <a:avLst/>
          </a:prstGeom>
          <a:solidFill>
            <a:srgbClr val="F3F3F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71450"/>
            <a:ext cx="7806954" cy="646552"/>
          </a:xfrm>
        </p:spPr>
        <p:txBody>
          <a:bodyPr anchor="b" anchorCtr="0">
            <a:noAutofit/>
          </a:bodyPr>
          <a:lstStyle>
            <a:lvl1pPr>
              <a:defRPr spc="-38" baseline="0"/>
            </a:lvl1pPr>
          </a:lstStyle>
          <a:p>
            <a:r>
              <a:rPr lang="en-US" dirty="0"/>
              <a:t>Open Sans bold 32/34 </a:t>
            </a:r>
            <a:r>
              <a:rPr lang="en-US" dirty="0" err="1"/>
              <a:t>pt</a:t>
            </a:r>
            <a:br>
              <a:rPr lang="en-US" dirty="0"/>
            </a:br>
            <a:r>
              <a:rPr lang="en-US" dirty="0"/>
              <a:t>Condensed space 0.5 </a:t>
            </a:r>
            <a:r>
              <a:rPr lang="en-US" dirty="0" err="1"/>
              <a:t>pt</a:t>
            </a:r>
            <a:endParaRPr lang="en-US" dirty="0"/>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8" name="Text Placeholder 12">
            <a:extLst>
              <a:ext uri="{FF2B5EF4-FFF2-40B4-BE49-F238E27FC236}">
                <a16:creationId xmlns:a16="http://schemas.microsoft.com/office/drawing/2014/main" id="{C0282F96-0C96-6C47-8FD4-31CE734934F7}"/>
              </a:ext>
            </a:extLst>
          </p:cNvPr>
          <p:cNvSpPr>
            <a:spLocks noGrp="1"/>
          </p:cNvSpPr>
          <p:nvPr>
            <p:ph type="body" sz="quarter" idx="12" hasCustomPrompt="1"/>
          </p:nvPr>
        </p:nvSpPr>
        <p:spPr>
          <a:xfrm>
            <a:off x="377429" y="4397189"/>
            <a:ext cx="7806954" cy="409365"/>
          </a:xfrm>
        </p:spPr>
        <p:txBody>
          <a:bodyPr anchor="b"/>
          <a:lstStyle>
            <a:lvl1pPr marL="0" indent="0">
              <a:spcAft>
                <a:spcPts val="150"/>
              </a:spcAft>
              <a:buFontTx/>
              <a:buNone/>
              <a:defRPr sz="675">
                <a:solidFill>
                  <a:schemeClr val="accent3"/>
                </a:solidFill>
              </a:defRPr>
            </a:lvl1pPr>
            <a:lvl2pPr>
              <a:buNone/>
              <a:defRPr/>
            </a:lvl2pPr>
          </a:lstStyle>
          <a:p>
            <a:pPr lvl="0"/>
            <a:r>
              <a:rPr lang="en-US" dirty="0"/>
              <a:t>Footnote</a:t>
            </a:r>
          </a:p>
        </p:txBody>
      </p:sp>
      <p:sp>
        <p:nvSpPr>
          <p:cNvPr id="11" name="Text Placeholder 10">
            <a:extLst>
              <a:ext uri="{FF2B5EF4-FFF2-40B4-BE49-F238E27FC236}">
                <a16:creationId xmlns:a16="http://schemas.microsoft.com/office/drawing/2014/main" id="{CCF6845A-4C77-574D-8F3C-5325D321CCE9}"/>
              </a:ext>
            </a:extLst>
          </p:cNvPr>
          <p:cNvSpPr>
            <a:spLocks noGrp="1"/>
          </p:cNvSpPr>
          <p:nvPr>
            <p:ph type="body" sz="quarter" idx="13"/>
          </p:nvPr>
        </p:nvSpPr>
        <p:spPr>
          <a:xfrm>
            <a:off x="377429" y="952500"/>
            <a:ext cx="7806954" cy="3267075"/>
          </a:xfrm>
        </p:spPr>
        <p:txBody>
          <a:bodyPr/>
          <a:lstStyle>
            <a:lvl1pPr>
              <a:buClrTx/>
              <a:buSzPct val="120000"/>
              <a:defRPr>
                <a:solidFill>
                  <a:schemeClr val="accent6">
                    <a:lumMod val="10000"/>
                  </a:schemeClr>
                </a:solidFill>
              </a:defRPr>
            </a:lvl1pPr>
            <a:lvl2pPr>
              <a:buClrTx/>
              <a:defRPr>
                <a:solidFill>
                  <a:schemeClr val="accent6">
                    <a:lumMod val="10000"/>
                  </a:schemeClr>
                </a:solidFill>
              </a:defRPr>
            </a:lvl2pPr>
            <a:lvl3pPr>
              <a:buClrTx/>
              <a:buFont typeface="Wingdings" pitchFamily="2" charset="2"/>
              <a:buChar char="§"/>
              <a:defRPr>
                <a:solidFill>
                  <a:schemeClr val="accent6">
                    <a:lumMod val="10000"/>
                  </a:schemeClr>
                </a:solidFill>
              </a:defRPr>
            </a:lvl3pPr>
            <a:lvl4pPr marL="706374" indent="-157734">
              <a:buClrTx/>
              <a:buSzPct val="140000"/>
              <a:buFont typeface="System Font Regular"/>
              <a:buChar char="-"/>
              <a:defRPr>
                <a:solidFill>
                  <a:schemeClr val="accent6">
                    <a:lumMod val="10000"/>
                  </a:schemeClr>
                </a:solidFill>
              </a:defRPr>
            </a:lvl4pPr>
            <a:lvl5pPr>
              <a:buClrTx/>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2" name="Picture 11">
            <a:extLst>
              <a:ext uri="{FF2B5EF4-FFF2-40B4-BE49-F238E27FC236}">
                <a16:creationId xmlns:a16="http://schemas.microsoft.com/office/drawing/2014/main" id="{1BC85200-4F6C-2A47-AC7E-DC1B91026C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117821077"/>
      </p:ext>
    </p:extLst>
  </p:cSld>
  <p:clrMapOvr>
    <a:masterClrMapping/>
  </p:clrMapOvr>
  <p:extLst>
    <p:ext uri="{DCECCB84-F9BA-43D5-87BE-67443E8EF086}">
      <p15:sldGuideLst xmlns:p15="http://schemas.microsoft.com/office/powerpoint/2012/main">
        <p15:guide id="1" orient="horz" pos="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line, Text, Tab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706949-59DF-9D4E-A535-EDD1DA41E437}"/>
              </a:ext>
            </a:extLst>
          </p:cNvPr>
          <p:cNvSpPr/>
          <p:nvPr userDrawn="1"/>
        </p:nvSpPr>
        <p:spPr>
          <a:xfrm>
            <a:off x="0" y="4891705"/>
            <a:ext cx="9144000" cy="251795"/>
          </a:xfrm>
          <a:prstGeom prst="rect">
            <a:avLst/>
          </a:prstGeom>
          <a:solidFill>
            <a:srgbClr val="BD1A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F5C3DB2-8D9A-0A42-9E25-46D201828B11}"/>
              </a:ext>
            </a:extLst>
          </p:cNvPr>
          <p:cNvSpPr>
            <a:spLocks noGrp="1"/>
          </p:cNvSpPr>
          <p:nvPr>
            <p:ph type="title" hasCustomPrompt="1"/>
          </p:nvPr>
        </p:nvSpPr>
        <p:spPr>
          <a:xfrm>
            <a:off x="377429" y="171450"/>
            <a:ext cx="7825452" cy="646552"/>
          </a:xfrm>
        </p:spPr>
        <p:txBody>
          <a:bodyPr anchor="b" anchorCtr="0">
            <a:noAutofit/>
          </a:bodyPr>
          <a:lstStyle>
            <a:lvl1pPr>
              <a:defRPr spc="-38" baseline="0"/>
            </a:lvl1pPr>
          </a:lstStyle>
          <a:p>
            <a:r>
              <a:rPr lang="en-US" dirty="0"/>
              <a:t>Open Sans bold 32/34 </a:t>
            </a:r>
            <a:r>
              <a:rPr lang="en-US" dirty="0" err="1"/>
              <a:t>pt</a:t>
            </a:r>
            <a:br>
              <a:rPr lang="en-US" dirty="0"/>
            </a:br>
            <a:r>
              <a:rPr lang="en-US" dirty="0"/>
              <a:t>Condensed space 0.5 </a:t>
            </a:r>
            <a:r>
              <a:rPr lang="en-US" dirty="0" err="1"/>
              <a:t>pt</a:t>
            </a:r>
            <a:endParaRPr lang="en-US" dirty="0"/>
          </a:p>
        </p:txBody>
      </p:sp>
      <p:sp>
        <p:nvSpPr>
          <p:cNvPr id="3" name="Slide Number Placeholder 2">
            <a:extLst>
              <a:ext uri="{FF2B5EF4-FFF2-40B4-BE49-F238E27FC236}">
                <a16:creationId xmlns:a16="http://schemas.microsoft.com/office/drawing/2014/main" id="{A246681D-78AB-E447-A76A-E26806B93851}"/>
              </a:ext>
            </a:extLst>
          </p:cNvPr>
          <p:cNvSpPr>
            <a:spLocks noGrp="1"/>
          </p:cNvSpPr>
          <p:nvPr>
            <p:ph type="sldNum" sz="quarter" idx="10"/>
          </p:nvPr>
        </p:nvSpPr>
        <p:spPr/>
        <p:txBody>
          <a:bodyPr/>
          <a:lstStyle>
            <a:lvl1pPr>
              <a:defRPr>
                <a:solidFill>
                  <a:schemeClr val="bg1"/>
                </a:solidFill>
              </a:defRPr>
            </a:lvl1pPr>
          </a:lstStyle>
          <a:p>
            <a:fld id="{888C30BE-5D6D-134F-8FB3-CF3A79761A0C}" type="slidenum">
              <a:rPr lang="en-US" smtClean="0"/>
              <a:pPr/>
              <a:t>‹#›</a:t>
            </a:fld>
            <a:endParaRPr lang="en-US"/>
          </a:p>
        </p:txBody>
      </p:sp>
      <p:sp>
        <p:nvSpPr>
          <p:cNvPr id="7" name="Footer Placeholder 8">
            <a:extLst>
              <a:ext uri="{FF2B5EF4-FFF2-40B4-BE49-F238E27FC236}">
                <a16:creationId xmlns:a16="http://schemas.microsoft.com/office/drawing/2014/main" id="{763BC43F-DD57-9F48-BE1B-DB5B0B6ED335}"/>
              </a:ext>
            </a:extLst>
          </p:cNvPr>
          <p:cNvSpPr txBox="1">
            <a:spLocks/>
          </p:cNvSpPr>
          <p:nvPr userDrawn="1"/>
        </p:nvSpPr>
        <p:spPr>
          <a:xfrm>
            <a:off x="5932516"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a:solidFill>
                  <a:srgbClr val="FFFFFF"/>
                </a:solidFill>
                <a:latin typeface="Open Sans"/>
                <a:cs typeface="Open Sans"/>
              </a:rPr>
              <a:t>Community Oncology Alliance  </a:t>
            </a:r>
            <a:r>
              <a:rPr lang="de-DE" sz="675" b="0" i="0">
                <a:solidFill>
                  <a:srgbClr val="FFFFFF"/>
                </a:solidFill>
                <a:latin typeface="Open Sans"/>
                <a:cs typeface="Open Sans"/>
              </a:rPr>
              <a:t>©  </a:t>
            </a:r>
            <a:r>
              <a:rPr lang="en-US" sz="675" b="0" i="0">
                <a:solidFill>
                  <a:srgbClr val="FFFFFF"/>
                </a:solidFill>
                <a:latin typeface="Open Sans"/>
                <a:cs typeface="Open Sans"/>
              </a:rPr>
              <a:t>www.CommunityOncology.org     | </a:t>
            </a:r>
          </a:p>
        </p:txBody>
      </p:sp>
      <p:sp>
        <p:nvSpPr>
          <p:cNvPr id="9" name="Table Placeholder 8">
            <a:extLst>
              <a:ext uri="{FF2B5EF4-FFF2-40B4-BE49-F238E27FC236}">
                <a16:creationId xmlns:a16="http://schemas.microsoft.com/office/drawing/2014/main" id="{C45AF431-D7F3-AF43-8BFC-E6DE7560DC80}"/>
              </a:ext>
            </a:extLst>
          </p:cNvPr>
          <p:cNvSpPr>
            <a:spLocks noGrp="1"/>
          </p:cNvSpPr>
          <p:nvPr>
            <p:ph type="tbl" sz="quarter" idx="11"/>
          </p:nvPr>
        </p:nvSpPr>
        <p:spPr>
          <a:xfrm>
            <a:off x="380547" y="1909119"/>
            <a:ext cx="8420554" cy="2303414"/>
          </a:xfrm>
        </p:spPr>
        <p:txBody>
          <a:bodyPr/>
          <a:lstStyle>
            <a:lvl1pPr>
              <a:buFontTx/>
              <a:buNone/>
              <a:defRPr/>
            </a:lvl1pPr>
          </a:lstStyle>
          <a:p>
            <a:r>
              <a:rPr lang="en-US"/>
              <a:t>Click icon to add table</a:t>
            </a:r>
          </a:p>
        </p:txBody>
      </p:sp>
      <p:sp>
        <p:nvSpPr>
          <p:cNvPr id="13" name="Text Placeholder 12">
            <a:extLst>
              <a:ext uri="{FF2B5EF4-FFF2-40B4-BE49-F238E27FC236}">
                <a16:creationId xmlns:a16="http://schemas.microsoft.com/office/drawing/2014/main" id="{E5E2F325-38D8-A54A-A12A-7F6FB4668FAD}"/>
              </a:ext>
            </a:extLst>
          </p:cNvPr>
          <p:cNvSpPr>
            <a:spLocks noGrp="1"/>
          </p:cNvSpPr>
          <p:nvPr>
            <p:ph type="body" sz="quarter" idx="12" hasCustomPrompt="1"/>
          </p:nvPr>
        </p:nvSpPr>
        <p:spPr>
          <a:xfrm>
            <a:off x="377428" y="4397189"/>
            <a:ext cx="8437934" cy="409365"/>
          </a:xfrm>
        </p:spPr>
        <p:txBody>
          <a:bodyPr anchor="b"/>
          <a:lstStyle>
            <a:lvl1pPr marL="0" indent="0">
              <a:spcAft>
                <a:spcPts val="150"/>
              </a:spcAft>
              <a:buFontTx/>
              <a:buNone/>
              <a:defRPr sz="675">
                <a:solidFill>
                  <a:schemeClr val="accent3"/>
                </a:solidFill>
              </a:defRPr>
            </a:lvl1pPr>
            <a:lvl2pPr>
              <a:buNone/>
              <a:defRPr/>
            </a:lvl2pPr>
          </a:lstStyle>
          <a:p>
            <a:pPr lvl="0"/>
            <a:r>
              <a:rPr lang="en-US" dirty="0"/>
              <a:t>Footnote</a:t>
            </a:r>
          </a:p>
        </p:txBody>
      </p:sp>
      <p:sp>
        <p:nvSpPr>
          <p:cNvPr id="8" name="Text Placeholder 7">
            <a:extLst>
              <a:ext uri="{FF2B5EF4-FFF2-40B4-BE49-F238E27FC236}">
                <a16:creationId xmlns:a16="http://schemas.microsoft.com/office/drawing/2014/main" id="{969B37D1-61AC-4C42-ABEE-F5B35765289C}"/>
              </a:ext>
            </a:extLst>
          </p:cNvPr>
          <p:cNvSpPr>
            <a:spLocks noGrp="1"/>
          </p:cNvSpPr>
          <p:nvPr>
            <p:ph type="body" sz="quarter" idx="13"/>
          </p:nvPr>
        </p:nvSpPr>
        <p:spPr>
          <a:xfrm>
            <a:off x="377429" y="960120"/>
            <a:ext cx="8437934" cy="815578"/>
          </a:xfrm>
        </p:spPr>
        <p:txBody>
          <a:bodyPr/>
          <a:lstStyle>
            <a:lvl1pPr>
              <a:buClrTx/>
              <a:buSzPct val="120000"/>
              <a:defRPr>
                <a:solidFill>
                  <a:schemeClr val="accent6">
                    <a:lumMod val="10000"/>
                  </a:schemeClr>
                </a:solidFill>
              </a:defRPr>
            </a:lvl1pPr>
            <a:lvl2pPr>
              <a:buNone/>
              <a:defRPr/>
            </a:lvl2pPr>
          </a:lstStyle>
          <a:p>
            <a:pPr lvl="0"/>
            <a:r>
              <a:rPr lang="en-US"/>
              <a:t>Click to edit Master text styles</a:t>
            </a:r>
          </a:p>
        </p:txBody>
      </p:sp>
      <p:pic>
        <p:nvPicPr>
          <p:cNvPr id="10" name="Picture 9">
            <a:extLst>
              <a:ext uri="{FF2B5EF4-FFF2-40B4-BE49-F238E27FC236}">
                <a16:creationId xmlns:a16="http://schemas.microsoft.com/office/drawing/2014/main" id="{A9F48DAC-6591-454D-8797-C6608F2CF2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61" y="171450"/>
            <a:ext cx="480060" cy="480060"/>
          </a:xfrm>
          <a:prstGeom prst="rect">
            <a:avLst/>
          </a:prstGeom>
        </p:spPr>
      </p:pic>
    </p:spTree>
    <p:extLst>
      <p:ext uri="{BB962C8B-B14F-4D97-AF65-F5344CB8AC3E}">
        <p14:creationId xmlns:p14="http://schemas.microsoft.com/office/powerpoint/2010/main" val="1107569344"/>
      </p:ext>
    </p:extLst>
  </p:cSld>
  <p:clrMapOvr>
    <a:masterClrMapping/>
  </p:clrMapOvr>
  <p:extLst>
    <p:ext uri="{DCECCB84-F9BA-43D5-87BE-67443E8EF086}">
      <p15:sldGuideLst xmlns:p15="http://schemas.microsoft.com/office/powerpoint/2012/main">
        <p15:guide id="1" orient="horz" pos="46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www.communityoncology.or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image" Target="../media/image8.jpe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image" Target="../media/image9.jpeg"/><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hyperlink" Target="http://www.communityoncology.org/" TargetMode="Externa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theme" Target="../theme/theme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512ABD-183A-F94E-97D1-B480B52110B2}"/>
              </a:ext>
            </a:extLst>
          </p:cNvPr>
          <p:cNvSpPr>
            <a:spLocks noGrp="1"/>
          </p:cNvSpPr>
          <p:nvPr>
            <p:ph type="title"/>
          </p:nvPr>
        </p:nvSpPr>
        <p:spPr>
          <a:xfrm>
            <a:off x="377429" y="171450"/>
            <a:ext cx="8437935" cy="646552"/>
          </a:xfrm>
          <a:prstGeom prst="rect">
            <a:avLst/>
          </a:prstGeom>
        </p:spPr>
        <p:txBody>
          <a:bodyPr vert="horz" lIns="0" tIns="0" rIns="0" bIns="0" rtlCol="0" anchor="t">
            <a:norm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2813E48-2E7D-F147-A2E1-1ACFCE49DFF1}"/>
              </a:ext>
            </a:extLst>
          </p:cNvPr>
          <p:cNvSpPr>
            <a:spLocks noGrp="1"/>
          </p:cNvSpPr>
          <p:nvPr>
            <p:ph type="sldNum" sz="quarter" idx="4"/>
          </p:nvPr>
        </p:nvSpPr>
        <p:spPr>
          <a:xfrm>
            <a:off x="8816582" y="4878654"/>
            <a:ext cx="327418" cy="167072"/>
          </a:xfrm>
          <a:prstGeom prst="rect">
            <a:avLst/>
          </a:prstGeom>
          <a:ln>
            <a:noFill/>
          </a:ln>
        </p:spPr>
        <p:txBody>
          <a:bodyPr vert="horz" lIns="0" tIns="0" rIns="0" bIns="0" rtlCol="0" anchor="b" anchorCtr="0"/>
          <a:lstStyle>
            <a:lvl1pPr algn="ctr">
              <a:defRPr sz="675">
                <a:solidFill>
                  <a:schemeClr val="bg1">
                    <a:lumMod val="65000"/>
                  </a:schemeClr>
                </a:solidFill>
                <a:latin typeface="Open Sans"/>
              </a:defRPr>
            </a:lvl1pPr>
          </a:lstStyle>
          <a:p>
            <a:pPr algn="ctr"/>
            <a:fld id="{888C30BE-5D6D-134F-8FB3-CF3A79761A0C}" type="slidenum">
              <a:rPr lang="en-US" smtClean="0"/>
              <a:pPr/>
              <a:t>‹#›</a:t>
            </a:fld>
            <a:endParaRPr lang="en-US" dirty="0"/>
          </a:p>
        </p:txBody>
      </p:sp>
      <p:sp>
        <p:nvSpPr>
          <p:cNvPr id="11" name="Footer Placeholder 8">
            <a:extLst>
              <a:ext uri="{FF2B5EF4-FFF2-40B4-BE49-F238E27FC236}">
                <a16:creationId xmlns:a16="http://schemas.microsoft.com/office/drawing/2014/main" id="{75127C48-6BC0-724E-B18E-4855114F1BF5}"/>
              </a:ext>
            </a:extLst>
          </p:cNvPr>
          <p:cNvSpPr txBox="1">
            <a:spLocks/>
          </p:cNvSpPr>
          <p:nvPr/>
        </p:nvSpPr>
        <p:spPr>
          <a:xfrm>
            <a:off x="5914043"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dirty="0">
                <a:solidFill>
                  <a:schemeClr val="bg1">
                    <a:lumMod val="65000"/>
                  </a:schemeClr>
                </a:solidFill>
                <a:latin typeface="Open Sans"/>
                <a:cs typeface="Open Sans"/>
              </a:rPr>
              <a:t>Community Oncology Alliance  </a:t>
            </a:r>
            <a:r>
              <a:rPr lang="de-DE" sz="675" b="0" i="0" dirty="0">
                <a:solidFill>
                  <a:schemeClr val="bg1">
                    <a:lumMod val="65000"/>
                  </a:schemeClr>
                </a:solidFill>
                <a:latin typeface="Open Sans"/>
                <a:cs typeface="Open Sans"/>
              </a:rPr>
              <a:t>©  </a:t>
            </a:r>
            <a:r>
              <a:rPr lang="en-US" sz="675" b="0" i="0" dirty="0">
                <a:solidFill>
                  <a:schemeClr val="bg1">
                    <a:lumMod val="65000"/>
                  </a:schemeClr>
                </a:solidFill>
                <a:latin typeface="Open Sans"/>
                <a:cs typeface="Open Sans"/>
                <a:hlinkClick r:id="rId20"/>
              </a:rPr>
              <a:t>www.CommunityOncology.org</a:t>
            </a:r>
            <a:r>
              <a:rPr lang="en-US" sz="675" b="0" i="0">
                <a:solidFill>
                  <a:schemeClr val="bg1">
                    <a:lumMod val="65000"/>
                  </a:schemeClr>
                </a:solidFill>
                <a:latin typeface="Open Sans"/>
                <a:cs typeface="Open Sans"/>
              </a:rPr>
              <a:t>.  </a:t>
            </a:r>
            <a:r>
              <a:rPr lang="en-US" sz="675" b="0" i="0" dirty="0">
                <a:solidFill>
                  <a:schemeClr val="bg1">
                    <a:lumMod val="65000"/>
                  </a:schemeClr>
                </a:solidFill>
                <a:latin typeface="Open Sans"/>
                <a:cs typeface="Open Sans"/>
              </a:rPr>
              <a:t>|</a:t>
            </a:r>
          </a:p>
        </p:txBody>
      </p:sp>
      <p:sp>
        <p:nvSpPr>
          <p:cNvPr id="4" name="Text Placeholder 3"/>
          <p:cNvSpPr>
            <a:spLocks noGrp="1"/>
          </p:cNvSpPr>
          <p:nvPr>
            <p:ph type="body" idx="1"/>
          </p:nvPr>
        </p:nvSpPr>
        <p:spPr>
          <a:xfrm>
            <a:off x="377428" y="960120"/>
            <a:ext cx="8437935" cy="392878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Rectangle 6">
            <a:extLst>
              <a:ext uri="{FF2B5EF4-FFF2-40B4-BE49-F238E27FC236}">
                <a16:creationId xmlns:a16="http://schemas.microsoft.com/office/drawing/2014/main" id="{E85435A3-C17D-2C4D-A10B-6BC6435BEF3E}"/>
              </a:ext>
            </a:extLst>
          </p:cNvPr>
          <p:cNvSpPr/>
          <p:nvPr userDrawn="1"/>
        </p:nvSpPr>
        <p:spPr>
          <a:xfrm>
            <a:off x="1939321" y="-461378"/>
            <a:ext cx="272303" cy="27230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a:extLst>
              <a:ext uri="{FF2B5EF4-FFF2-40B4-BE49-F238E27FC236}">
                <a16:creationId xmlns:a16="http://schemas.microsoft.com/office/drawing/2014/main" id="{F35EF95B-257D-D745-85FC-78DFEDA540BC}"/>
              </a:ext>
            </a:extLst>
          </p:cNvPr>
          <p:cNvSpPr/>
          <p:nvPr userDrawn="1"/>
        </p:nvSpPr>
        <p:spPr>
          <a:xfrm>
            <a:off x="2327183" y="-461378"/>
            <a:ext cx="272303" cy="27230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Rectangle 8">
            <a:extLst>
              <a:ext uri="{FF2B5EF4-FFF2-40B4-BE49-F238E27FC236}">
                <a16:creationId xmlns:a16="http://schemas.microsoft.com/office/drawing/2014/main" id="{43AF6186-C54C-8C42-BC16-4F199272A41C}"/>
              </a:ext>
            </a:extLst>
          </p:cNvPr>
          <p:cNvSpPr/>
          <p:nvPr userDrawn="1"/>
        </p:nvSpPr>
        <p:spPr>
          <a:xfrm>
            <a:off x="1551457" y="-461378"/>
            <a:ext cx="272303" cy="27230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Rectangle 9">
            <a:extLst>
              <a:ext uri="{FF2B5EF4-FFF2-40B4-BE49-F238E27FC236}">
                <a16:creationId xmlns:a16="http://schemas.microsoft.com/office/drawing/2014/main" id="{4F5CE820-2F3E-6F4C-9254-9C9EDD0A7B02}"/>
              </a:ext>
            </a:extLst>
          </p:cNvPr>
          <p:cNvSpPr/>
          <p:nvPr userDrawn="1"/>
        </p:nvSpPr>
        <p:spPr>
          <a:xfrm>
            <a:off x="1" y="-461378"/>
            <a:ext cx="272303" cy="272303"/>
          </a:xfrm>
          <a:prstGeom prst="rect">
            <a:avLst/>
          </a:prstGeom>
          <a:solidFill>
            <a:srgbClr val="E4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Rectangle 11">
            <a:extLst>
              <a:ext uri="{FF2B5EF4-FFF2-40B4-BE49-F238E27FC236}">
                <a16:creationId xmlns:a16="http://schemas.microsoft.com/office/drawing/2014/main" id="{26EDDF16-2DE1-E74B-8B41-3ABE52F75302}"/>
              </a:ext>
            </a:extLst>
          </p:cNvPr>
          <p:cNvSpPr/>
          <p:nvPr userDrawn="1"/>
        </p:nvSpPr>
        <p:spPr>
          <a:xfrm>
            <a:off x="387865" y="-461378"/>
            <a:ext cx="272303" cy="272303"/>
          </a:xfrm>
          <a:prstGeom prst="rect">
            <a:avLst/>
          </a:prstGeom>
          <a:solidFill>
            <a:srgbClr val="BD1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3" name="Rectangle 12">
            <a:extLst>
              <a:ext uri="{FF2B5EF4-FFF2-40B4-BE49-F238E27FC236}">
                <a16:creationId xmlns:a16="http://schemas.microsoft.com/office/drawing/2014/main" id="{DA7E5FF7-BB11-8741-9FDF-304C683DB66E}"/>
              </a:ext>
            </a:extLst>
          </p:cNvPr>
          <p:cNvSpPr/>
          <p:nvPr userDrawn="1"/>
        </p:nvSpPr>
        <p:spPr>
          <a:xfrm>
            <a:off x="775729" y="-461378"/>
            <a:ext cx="272303" cy="272303"/>
          </a:xfrm>
          <a:prstGeom prst="rect">
            <a:avLst/>
          </a:prstGeom>
          <a:solidFill>
            <a:srgbClr val="14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4" name="Rectangle 13">
            <a:extLst>
              <a:ext uri="{FF2B5EF4-FFF2-40B4-BE49-F238E27FC236}">
                <a16:creationId xmlns:a16="http://schemas.microsoft.com/office/drawing/2014/main" id="{4A91AE58-17D7-7149-9C0E-79759EC690E8}"/>
              </a:ext>
            </a:extLst>
          </p:cNvPr>
          <p:cNvSpPr/>
          <p:nvPr userDrawn="1"/>
        </p:nvSpPr>
        <p:spPr>
          <a:xfrm>
            <a:off x="1163593" y="-461378"/>
            <a:ext cx="272303" cy="272303"/>
          </a:xfrm>
          <a:prstGeom prst="rect">
            <a:avLst/>
          </a:prstGeom>
          <a:solidFill>
            <a:srgbClr val="67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2792569454"/>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80" r:id="rId3"/>
    <p:sldLayoutId id="2147483683" r:id="rId4"/>
    <p:sldLayoutId id="2147483684" r:id="rId5"/>
    <p:sldLayoutId id="2147483685" r:id="rId6"/>
    <p:sldLayoutId id="2147483670" r:id="rId7"/>
    <p:sldLayoutId id="2147483687" r:id="rId8"/>
    <p:sldLayoutId id="2147483678" r:id="rId9"/>
    <p:sldLayoutId id="2147483679" r:id="rId10"/>
    <p:sldLayoutId id="2147483681" r:id="rId11"/>
    <p:sldLayoutId id="2147483676" r:id="rId12"/>
    <p:sldLayoutId id="2147483675" r:id="rId13"/>
    <p:sldLayoutId id="2147483673" r:id="rId14"/>
    <p:sldLayoutId id="2147483674" r:id="rId15"/>
    <p:sldLayoutId id="2147483677" r:id="rId16"/>
    <p:sldLayoutId id="2147483682" r:id="rId17"/>
    <p:sldLayoutId id="2147483686" r:id="rId18"/>
  </p:sldLayoutIdLst>
  <p:hf hdr="0" ftr="0" dt="0"/>
  <p:txStyles>
    <p:titleStyle>
      <a:lvl1pPr algn="l" defTabSz="685800" rtl="0" eaLnBrk="1" latinLnBrk="0" hangingPunct="1">
        <a:lnSpc>
          <a:spcPts val="2550"/>
        </a:lnSpc>
        <a:spcBef>
          <a:spcPct val="0"/>
        </a:spcBef>
        <a:buNone/>
        <a:defRPr sz="2400" b="1" kern="1200" spc="-38" baseline="0">
          <a:solidFill>
            <a:schemeClr val="accent1"/>
          </a:solidFill>
          <a:latin typeface="Open Sans Semibold"/>
          <a:ea typeface="+mj-ea"/>
          <a:cs typeface="+mj-cs"/>
        </a:defRPr>
      </a:lvl1pPr>
    </p:titleStyle>
    <p:bodyStyle>
      <a:lvl1pPr marL="171450" marR="0" indent="-171450" algn="l" defTabSz="685800" rtl="0" eaLnBrk="1" fontAlgn="auto" latinLnBrk="0" hangingPunct="1">
        <a:lnSpc>
          <a:spcPct val="100000"/>
        </a:lnSpc>
        <a:spcBef>
          <a:spcPts val="0"/>
        </a:spcBef>
        <a:spcAft>
          <a:spcPts val="225"/>
        </a:spcAft>
        <a:buClr>
          <a:srgbClr val="171E76"/>
        </a:buClr>
        <a:buSzPct val="120000"/>
        <a:buFont typeface="Arial" panose="020B0604020202020204" pitchFamily="34" charset="0"/>
        <a:buChar char="•"/>
        <a:tabLst/>
        <a:defRPr sz="1500" kern="1200">
          <a:solidFill>
            <a:schemeClr val="accent6">
              <a:lumMod val="10000"/>
            </a:schemeClr>
          </a:solidFill>
          <a:latin typeface="Open Sans"/>
          <a:ea typeface="+mn-ea"/>
          <a:cs typeface="Open Sans"/>
        </a:defRPr>
      </a:lvl1pPr>
      <a:lvl2pPr marL="377190" marR="0" indent="-171450" algn="l" defTabSz="342900" rtl="0" eaLnBrk="1" fontAlgn="auto" latinLnBrk="0" hangingPunct="1">
        <a:lnSpc>
          <a:spcPct val="100000"/>
        </a:lnSpc>
        <a:spcBef>
          <a:spcPts val="0"/>
        </a:spcBef>
        <a:spcAft>
          <a:spcPts val="225"/>
        </a:spcAft>
        <a:buClr>
          <a:srgbClr val="171E76"/>
        </a:buClr>
        <a:buSzPct val="100000"/>
        <a:buFont typeface="Lucida Grande"/>
        <a:buChar char="–"/>
        <a:tabLst/>
        <a:defRPr sz="1350" kern="1200">
          <a:solidFill>
            <a:schemeClr val="accent6">
              <a:lumMod val="10000"/>
            </a:schemeClr>
          </a:solidFill>
          <a:latin typeface="Open Sans"/>
          <a:ea typeface="+mn-ea"/>
          <a:cs typeface="Open Sans"/>
        </a:defRPr>
      </a:lvl2pPr>
      <a:lvl3pPr marL="514350" marR="0" indent="-137160" algn="l" defTabSz="342900" rtl="0" eaLnBrk="1" fontAlgn="auto" latinLnBrk="0" hangingPunct="1">
        <a:lnSpc>
          <a:spcPct val="100000"/>
        </a:lnSpc>
        <a:spcBef>
          <a:spcPts val="0"/>
        </a:spcBef>
        <a:spcAft>
          <a:spcPts val="225"/>
        </a:spcAft>
        <a:buClr>
          <a:srgbClr val="171E76"/>
        </a:buClr>
        <a:buSzTx/>
        <a:buFont typeface="Wingdings" pitchFamily="2" charset="2"/>
        <a:buChar char="§"/>
        <a:tabLst/>
        <a:defRPr sz="1200" kern="1200">
          <a:solidFill>
            <a:schemeClr val="accent6">
              <a:lumMod val="10000"/>
            </a:schemeClr>
          </a:solidFill>
          <a:latin typeface="Open Sans"/>
          <a:ea typeface="+mn-ea"/>
          <a:cs typeface="Open Sans"/>
        </a:defRPr>
      </a:lvl3pPr>
      <a:lvl4pPr marL="706374" marR="0" indent="-157734" algn="l" defTabSz="342900" rtl="0" eaLnBrk="1" fontAlgn="auto" latinLnBrk="0" hangingPunct="1">
        <a:lnSpc>
          <a:spcPct val="100000"/>
        </a:lnSpc>
        <a:spcBef>
          <a:spcPts val="0"/>
        </a:spcBef>
        <a:spcAft>
          <a:spcPts val="225"/>
        </a:spcAft>
        <a:buClr>
          <a:srgbClr val="171E76"/>
        </a:buClr>
        <a:buSzPct val="140000"/>
        <a:buFont typeface="System Font Regular"/>
        <a:buChar char="-"/>
        <a:tabLst/>
        <a:defRPr sz="1050" kern="1200">
          <a:solidFill>
            <a:schemeClr val="accent6">
              <a:lumMod val="10000"/>
            </a:schemeClr>
          </a:solidFill>
          <a:latin typeface="Open Sans"/>
          <a:ea typeface="+mn-ea"/>
          <a:cs typeface="+mn-cs"/>
        </a:defRPr>
      </a:lvl4pPr>
      <a:lvl5pPr marL="857250" marR="0" indent="-137160" algn="l" defTabSz="342900" rtl="0" eaLnBrk="1" fontAlgn="auto" latinLnBrk="0" hangingPunct="1">
        <a:lnSpc>
          <a:spcPct val="100000"/>
        </a:lnSpc>
        <a:spcBef>
          <a:spcPts val="0"/>
        </a:spcBef>
        <a:spcAft>
          <a:spcPts val="225"/>
        </a:spcAft>
        <a:buClr>
          <a:srgbClr val="171E76"/>
        </a:buClr>
        <a:buSzTx/>
        <a:buFont typeface="Arial"/>
        <a:buChar char="»"/>
        <a:tabLst/>
        <a:defRPr sz="900" kern="1200">
          <a:solidFill>
            <a:schemeClr val="accent6">
              <a:lumMod val="10000"/>
            </a:schemeClr>
          </a:solidFill>
          <a:latin typeface="Open Sans"/>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 userDrawn="1">
          <p15:clr>
            <a:srgbClr val="F26B43"/>
          </p15:clr>
        </p15:guide>
        <p15:guide id="2" pos="2880" userDrawn="1">
          <p15:clr>
            <a:srgbClr val="F26B43"/>
          </p15:clr>
        </p15:guide>
        <p15:guide id="3" pos="234" userDrawn="1">
          <p15:clr>
            <a:srgbClr val="F26B43"/>
          </p15:clr>
        </p15:guide>
        <p15:guide id="4" pos="55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7"/>
          <p:cNvCxnSpPr/>
          <p:nvPr/>
        </p:nvCxnSpPr>
        <p:spPr>
          <a:xfrm>
            <a:off x="533400" y="643789"/>
            <a:ext cx="8077200"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ppt_corner.jpg">
            <a:extLst>
              <a:ext uri="{FF2B5EF4-FFF2-40B4-BE49-F238E27FC236}">
                <a16:creationId xmlns:a16="http://schemas.microsoft.com/office/drawing/2014/main" id="{69B4954B-2C4E-4A15-90B8-553468D97B7E}"/>
              </a:ext>
            </a:extLst>
          </p:cNvPr>
          <p:cNvPicPr>
            <a:picLocks noChangeAspect="1"/>
          </p:cNvPicPr>
          <p:nvPr userDrawn="1"/>
        </p:nvPicPr>
        <p:blipFill>
          <a:blip r:embed="rId34">
            <a:alphaModFix amt="79000"/>
            <a:extLst>
              <a:ext uri="{28A0092B-C50C-407E-A947-70E740481C1C}">
                <a14:useLocalDpi xmlns:a14="http://schemas.microsoft.com/office/drawing/2010/main" val="0"/>
              </a:ext>
            </a:extLst>
          </a:blip>
          <a:stretch>
            <a:fillRect/>
          </a:stretch>
        </p:blipFill>
        <p:spPr>
          <a:xfrm>
            <a:off x="7401601" y="4436776"/>
            <a:ext cx="1742399" cy="706724"/>
          </a:xfrm>
          <a:prstGeom prst="rect">
            <a:avLst/>
          </a:prstGeom>
        </p:spPr>
      </p:pic>
      <p:sp>
        <p:nvSpPr>
          <p:cNvPr id="11" name="Slide Number Placeholder 5">
            <a:extLst>
              <a:ext uri="{FF2B5EF4-FFF2-40B4-BE49-F238E27FC236}">
                <a16:creationId xmlns:a16="http://schemas.microsoft.com/office/drawing/2014/main" id="{259D2D1A-94F1-49E0-86ED-0796C8A56BAD}"/>
              </a:ext>
            </a:extLst>
          </p:cNvPr>
          <p:cNvSpPr>
            <a:spLocks noGrp="1"/>
          </p:cNvSpPr>
          <p:nvPr>
            <p:ph type="sldNum" sz="quarter" idx="4"/>
          </p:nvPr>
        </p:nvSpPr>
        <p:spPr>
          <a:xfrm>
            <a:off x="8422640" y="4642422"/>
            <a:ext cx="454187" cy="273844"/>
          </a:xfrm>
          <a:prstGeom prst="rect">
            <a:avLst/>
          </a:prstGeom>
        </p:spPr>
        <p:txBody>
          <a:bodyPr vert="horz" lIns="91407" tIns="45704" rIns="91407" bIns="45704" rtlCol="0" anchor="ctr"/>
          <a:lstStyle>
            <a:lvl1pPr algn="l">
              <a:defRPr sz="975">
                <a:solidFill>
                  <a:schemeClr val="bg1">
                    <a:lumMod val="50000"/>
                  </a:schemeClr>
                </a:solidFill>
                <a:latin typeface="Helvetica 55 Roman"/>
              </a:defRPr>
            </a:lvl1pPr>
          </a:lstStyle>
          <a:p>
            <a:fld id="{1046E0F0-A629-AF47-82DD-3B28C859BC11}" type="slidenum">
              <a:rPr lang="en-US" smtClean="0"/>
              <a:pPr/>
              <a:t>‹#›</a:t>
            </a:fld>
            <a:endParaRPr lang="en-US" dirty="0"/>
          </a:p>
        </p:txBody>
      </p:sp>
      <p:pic>
        <p:nvPicPr>
          <p:cNvPr id="12" name="Picture 2">
            <a:extLst>
              <a:ext uri="{FF2B5EF4-FFF2-40B4-BE49-F238E27FC236}">
                <a16:creationId xmlns:a16="http://schemas.microsoft.com/office/drawing/2014/main" id="{452F3B37-79BB-4A08-8ECA-8BEC9D263176}"/>
              </a:ext>
            </a:extLst>
          </p:cNvPr>
          <p:cNvPicPr>
            <a:picLocks noChangeAspect="1" noChangeArrowheads="1"/>
          </p:cNvPicPr>
          <p:nvPr userDrawn="1"/>
        </p:nvPicPr>
        <p:blipFill>
          <a:blip r:embed="rId35">
            <a:extLst>
              <a:ext uri="{28A0092B-C50C-407E-A947-70E740481C1C}">
                <a14:useLocalDpi xmlns:a14="http://schemas.microsoft.com/office/drawing/2010/main" val="0"/>
              </a:ext>
            </a:extLst>
          </a:blip>
          <a:stretch>
            <a:fillRect/>
          </a:stretch>
        </p:blipFill>
        <p:spPr bwMode="auto">
          <a:xfrm>
            <a:off x="7544151" y="4513592"/>
            <a:ext cx="878489" cy="335247"/>
          </a:xfrm>
          <a:prstGeom prst="rect">
            <a:avLst/>
          </a:prstGeom>
          <a:noFill/>
          <a:ln w="9525">
            <a:noFill/>
            <a:miter lim="800000"/>
            <a:headEnd/>
            <a:tailEnd/>
          </a:ln>
          <a:effectLst/>
        </p:spPr>
      </p:pic>
      <p:sp>
        <p:nvSpPr>
          <p:cNvPr id="13" name="Rectangle 12">
            <a:extLst>
              <a:ext uri="{FF2B5EF4-FFF2-40B4-BE49-F238E27FC236}">
                <a16:creationId xmlns:a16="http://schemas.microsoft.com/office/drawing/2014/main" id="{3BC86FEE-15BD-4924-8E44-5061EB0A3161}"/>
              </a:ext>
            </a:extLst>
          </p:cNvPr>
          <p:cNvSpPr/>
          <p:nvPr userDrawn="1"/>
        </p:nvSpPr>
        <p:spPr>
          <a:xfrm>
            <a:off x="6781327" y="4874072"/>
            <a:ext cx="2042600" cy="178960"/>
          </a:xfrm>
          <a:prstGeom prst="rect">
            <a:avLst/>
          </a:prstGeom>
        </p:spPr>
        <p:txBody>
          <a:bodyPr wrap="square" lIns="34290">
            <a:spAutoFit/>
          </a:bodyPr>
          <a:lstStyle/>
          <a:p>
            <a:r>
              <a:rPr lang="en-US" sz="563" b="0" i="0" dirty="0">
                <a:solidFill>
                  <a:schemeClr val="bg1">
                    <a:lumMod val="75000"/>
                  </a:schemeClr>
                </a:solidFill>
                <a:effectLst/>
                <a:latin typeface="+mn-lt"/>
              </a:rPr>
              <a:t>Copyright </a:t>
            </a:r>
            <a:r>
              <a:rPr lang="en-US" sz="563" b="1" kern="1200" dirty="0">
                <a:solidFill>
                  <a:schemeClr val="bg1">
                    <a:lumMod val="75000"/>
                  </a:schemeClr>
                </a:solidFill>
                <a:effectLst/>
                <a:latin typeface="+mn-lt"/>
                <a:ea typeface="+mn-ea"/>
                <a:cs typeface="+mn-cs"/>
                <a:sym typeface="Symbol" charset="2"/>
              </a:rPr>
              <a:t></a:t>
            </a:r>
            <a:r>
              <a:rPr lang="en-US" sz="563" b="0" i="0" dirty="0">
                <a:solidFill>
                  <a:schemeClr val="bg1">
                    <a:lumMod val="75000"/>
                  </a:schemeClr>
                </a:solidFill>
                <a:effectLst/>
                <a:latin typeface="+mn-lt"/>
              </a:rPr>
              <a:t>2021. Avalere Health LLC. All Rights Reserved.</a:t>
            </a:r>
            <a:endParaRPr lang="en-US" sz="563" dirty="0">
              <a:solidFill>
                <a:schemeClr val="bg1">
                  <a:lumMod val="75000"/>
                </a:schemeClr>
              </a:solidFill>
              <a:latin typeface="+mn-lt"/>
            </a:endParaRPr>
          </a:p>
        </p:txBody>
      </p:sp>
    </p:spTree>
    <p:extLst>
      <p:ext uri="{BB962C8B-B14F-4D97-AF65-F5344CB8AC3E}">
        <p14:creationId xmlns:p14="http://schemas.microsoft.com/office/powerpoint/2010/main" val="9104622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Lst>
  <p:hf hdr="0" ftr="0" dt="0"/>
  <p:txStyles>
    <p:titleStyle>
      <a:lvl1pPr algn="ctr" defTabSz="342779" rtl="0" eaLnBrk="1" latinLnBrk="0" hangingPunct="1">
        <a:spcBef>
          <a:spcPct val="0"/>
        </a:spcBef>
        <a:buNone/>
        <a:defRPr sz="3300" kern="1200">
          <a:solidFill>
            <a:schemeClr val="tx1"/>
          </a:solidFill>
          <a:latin typeface="+mj-lt"/>
          <a:ea typeface="+mj-ea"/>
          <a:cs typeface="+mj-cs"/>
        </a:defRPr>
      </a:lvl1pPr>
    </p:titleStyle>
    <p:bodyStyle>
      <a:lvl1pPr marL="257085" indent="-257085" algn="l" defTabSz="342779" rtl="0" eaLnBrk="1" latinLnBrk="0" hangingPunct="1">
        <a:spcBef>
          <a:spcPct val="20000"/>
        </a:spcBef>
        <a:buFont typeface="Arial"/>
        <a:buChar char="•"/>
        <a:defRPr sz="2400" kern="1200">
          <a:solidFill>
            <a:schemeClr val="tx1"/>
          </a:solidFill>
          <a:latin typeface="+mn-lt"/>
          <a:ea typeface="+mn-ea"/>
          <a:cs typeface="+mn-cs"/>
        </a:defRPr>
      </a:lvl1pPr>
      <a:lvl2pPr marL="557017" indent="-214238" algn="l" defTabSz="342779" rtl="0" eaLnBrk="1" latinLnBrk="0" hangingPunct="1">
        <a:spcBef>
          <a:spcPct val="20000"/>
        </a:spcBef>
        <a:buFont typeface="Arial"/>
        <a:buChar char="–"/>
        <a:defRPr sz="2100" kern="1200">
          <a:solidFill>
            <a:schemeClr val="tx1"/>
          </a:solidFill>
          <a:latin typeface="+mn-lt"/>
          <a:ea typeface="+mn-ea"/>
          <a:cs typeface="+mn-cs"/>
        </a:defRPr>
      </a:lvl2pPr>
      <a:lvl3pPr marL="856949" indent="-171389" algn="l" defTabSz="342779" rtl="0" eaLnBrk="1" latinLnBrk="0" hangingPunct="1">
        <a:spcBef>
          <a:spcPct val="20000"/>
        </a:spcBef>
        <a:buFont typeface="Arial"/>
        <a:buChar char="•"/>
        <a:defRPr sz="1800" kern="1200">
          <a:solidFill>
            <a:schemeClr val="tx1"/>
          </a:solidFill>
          <a:latin typeface="+mn-lt"/>
          <a:ea typeface="+mn-ea"/>
          <a:cs typeface="+mn-cs"/>
        </a:defRPr>
      </a:lvl3pPr>
      <a:lvl4pPr marL="1199729" indent="-171389" algn="l" defTabSz="342779" rtl="0" eaLnBrk="1" latinLnBrk="0" hangingPunct="1">
        <a:spcBef>
          <a:spcPct val="20000"/>
        </a:spcBef>
        <a:buFont typeface="Arial"/>
        <a:buChar char="–"/>
        <a:defRPr sz="1500" kern="1200">
          <a:solidFill>
            <a:schemeClr val="tx1"/>
          </a:solidFill>
          <a:latin typeface="+mn-lt"/>
          <a:ea typeface="+mn-ea"/>
          <a:cs typeface="+mn-cs"/>
        </a:defRPr>
      </a:lvl4pPr>
      <a:lvl5pPr marL="1542509" indent="-171389" algn="l" defTabSz="342779" rtl="0" eaLnBrk="1" latinLnBrk="0" hangingPunct="1">
        <a:spcBef>
          <a:spcPct val="20000"/>
        </a:spcBef>
        <a:buFont typeface="Arial"/>
        <a:buChar char="»"/>
        <a:defRPr sz="1500" kern="1200">
          <a:solidFill>
            <a:schemeClr val="tx1"/>
          </a:solidFill>
          <a:latin typeface="+mn-lt"/>
          <a:ea typeface="+mn-ea"/>
          <a:cs typeface="+mn-cs"/>
        </a:defRPr>
      </a:lvl5pPr>
      <a:lvl6pPr marL="1885289" indent="-171389" algn="l" defTabSz="342779" rtl="0" eaLnBrk="1" latinLnBrk="0" hangingPunct="1">
        <a:spcBef>
          <a:spcPct val="20000"/>
        </a:spcBef>
        <a:buFont typeface="Arial"/>
        <a:buChar char="•"/>
        <a:defRPr sz="1500" kern="1200">
          <a:solidFill>
            <a:schemeClr val="tx1"/>
          </a:solidFill>
          <a:latin typeface="+mn-lt"/>
          <a:ea typeface="+mn-ea"/>
          <a:cs typeface="+mn-cs"/>
        </a:defRPr>
      </a:lvl6pPr>
      <a:lvl7pPr marL="2228069" indent="-171389" algn="l" defTabSz="342779" rtl="0" eaLnBrk="1" latinLnBrk="0" hangingPunct="1">
        <a:spcBef>
          <a:spcPct val="20000"/>
        </a:spcBef>
        <a:buFont typeface="Arial"/>
        <a:buChar char="•"/>
        <a:defRPr sz="1500" kern="1200">
          <a:solidFill>
            <a:schemeClr val="tx1"/>
          </a:solidFill>
          <a:latin typeface="+mn-lt"/>
          <a:ea typeface="+mn-ea"/>
          <a:cs typeface="+mn-cs"/>
        </a:defRPr>
      </a:lvl7pPr>
      <a:lvl8pPr marL="2570848" indent="-171389" algn="l" defTabSz="342779" rtl="0" eaLnBrk="1" latinLnBrk="0" hangingPunct="1">
        <a:spcBef>
          <a:spcPct val="20000"/>
        </a:spcBef>
        <a:buFont typeface="Arial"/>
        <a:buChar char="•"/>
        <a:defRPr sz="1500" kern="1200">
          <a:solidFill>
            <a:schemeClr val="tx1"/>
          </a:solidFill>
          <a:latin typeface="+mn-lt"/>
          <a:ea typeface="+mn-ea"/>
          <a:cs typeface="+mn-cs"/>
        </a:defRPr>
      </a:lvl8pPr>
      <a:lvl9pPr marL="2913628" indent="-171389" algn="l" defTabSz="342779"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779" rtl="0" eaLnBrk="1" latinLnBrk="0" hangingPunct="1">
        <a:defRPr sz="1350" kern="1200">
          <a:solidFill>
            <a:schemeClr val="tx1"/>
          </a:solidFill>
          <a:latin typeface="+mn-lt"/>
          <a:ea typeface="+mn-ea"/>
          <a:cs typeface="+mn-cs"/>
        </a:defRPr>
      </a:lvl1pPr>
      <a:lvl2pPr marL="342779" algn="l" defTabSz="342779" rtl="0" eaLnBrk="1" latinLnBrk="0" hangingPunct="1">
        <a:defRPr sz="1350" kern="1200">
          <a:solidFill>
            <a:schemeClr val="tx1"/>
          </a:solidFill>
          <a:latin typeface="+mn-lt"/>
          <a:ea typeface="+mn-ea"/>
          <a:cs typeface="+mn-cs"/>
        </a:defRPr>
      </a:lvl2pPr>
      <a:lvl3pPr marL="685559" algn="l" defTabSz="342779" rtl="0" eaLnBrk="1" latinLnBrk="0" hangingPunct="1">
        <a:defRPr sz="1350" kern="1200">
          <a:solidFill>
            <a:schemeClr val="tx1"/>
          </a:solidFill>
          <a:latin typeface="+mn-lt"/>
          <a:ea typeface="+mn-ea"/>
          <a:cs typeface="+mn-cs"/>
        </a:defRPr>
      </a:lvl3pPr>
      <a:lvl4pPr marL="1028339" algn="l" defTabSz="342779" rtl="0" eaLnBrk="1" latinLnBrk="0" hangingPunct="1">
        <a:defRPr sz="1350" kern="1200">
          <a:solidFill>
            <a:schemeClr val="tx1"/>
          </a:solidFill>
          <a:latin typeface="+mn-lt"/>
          <a:ea typeface="+mn-ea"/>
          <a:cs typeface="+mn-cs"/>
        </a:defRPr>
      </a:lvl4pPr>
      <a:lvl5pPr marL="1371119" algn="l" defTabSz="342779" rtl="0" eaLnBrk="1" latinLnBrk="0" hangingPunct="1">
        <a:defRPr sz="1350" kern="1200">
          <a:solidFill>
            <a:schemeClr val="tx1"/>
          </a:solidFill>
          <a:latin typeface="+mn-lt"/>
          <a:ea typeface="+mn-ea"/>
          <a:cs typeface="+mn-cs"/>
        </a:defRPr>
      </a:lvl5pPr>
      <a:lvl6pPr marL="1713899" algn="l" defTabSz="342779" rtl="0" eaLnBrk="1" latinLnBrk="0" hangingPunct="1">
        <a:defRPr sz="1350" kern="1200">
          <a:solidFill>
            <a:schemeClr val="tx1"/>
          </a:solidFill>
          <a:latin typeface="+mn-lt"/>
          <a:ea typeface="+mn-ea"/>
          <a:cs typeface="+mn-cs"/>
        </a:defRPr>
      </a:lvl6pPr>
      <a:lvl7pPr marL="2056678" algn="l" defTabSz="342779" rtl="0" eaLnBrk="1" latinLnBrk="0" hangingPunct="1">
        <a:defRPr sz="1350" kern="1200">
          <a:solidFill>
            <a:schemeClr val="tx1"/>
          </a:solidFill>
          <a:latin typeface="+mn-lt"/>
          <a:ea typeface="+mn-ea"/>
          <a:cs typeface="+mn-cs"/>
        </a:defRPr>
      </a:lvl7pPr>
      <a:lvl8pPr marL="2399459" algn="l" defTabSz="342779" rtl="0" eaLnBrk="1" latinLnBrk="0" hangingPunct="1">
        <a:defRPr sz="1350" kern="1200">
          <a:solidFill>
            <a:schemeClr val="tx1"/>
          </a:solidFill>
          <a:latin typeface="+mn-lt"/>
          <a:ea typeface="+mn-ea"/>
          <a:cs typeface="+mn-cs"/>
        </a:defRPr>
      </a:lvl8pPr>
      <a:lvl9pPr marL="2742237" algn="l" defTabSz="342779"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512ABD-183A-F94E-97D1-B480B52110B2}"/>
              </a:ext>
            </a:extLst>
          </p:cNvPr>
          <p:cNvSpPr>
            <a:spLocks noGrp="1"/>
          </p:cNvSpPr>
          <p:nvPr>
            <p:ph type="title"/>
          </p:nvPr>
        </p:nvSpPr>
        <p:spPr>
          <a:xfrm>
            <a:off x="377429" y="171450"/>
            <a:ext cx="8437935" cy="646552"/>
          </a:xfrm>
          <a:prstGeom prst="rect">
            <a:avLst/>
          </a:prstGeom>
        </p:spPr>
        <p:txBody>
          <a:bodyPr vert="horz" lIns="0" tIns="0" rIns="0" bIns="0" rtlCol="0" anchor="t">
            <a:normAutofit/>
          </a:bodyPr>
          <a:lstStyle/>
          <a:p>
            <a:r>
              <a:rPr lang="en-US"/>
              <a:t>Click to edit Master title style</a:t>
            </a:r>
          </a:p>
        </p:txBody>
      </p:sp>
      <p:sp>
        <p:nvSpPr>
          <p:cNvPr id="6" name="Slide Number Placeholder 5">
            <a:extLst>
              <a:ext uri="{FF2B5EF4-FFF2-40B4-BE49-F238E27FC236}">
                <a16:creationId xmlns:a16="http://schemas.microsoft.com/office/drawing/2014/main" id="{32813E48-2E7D-F147-A2E1-1ACFCE49DFF1}"/>
              </a:ext>
            </a:extLst>
          </p:cNvPr>
          <p:cNvSpPr>
            <a:spLocks noGrp="1"/>
          </p:cNvSpPr>
          <p:nvPr>
            <p:ph type="sldNum" sz="quarter" idx="4"/>
          </p:nvPr>
        </p:nvSpPr>
        <p:spPr>
          <a:xfrm>
            <a:off x="8816582" y="4878654"/>
            <a:ext cx="327418" cy="167072"/>
          </a:xfrm>
          <a:prstGeom prst="rect">
            <a:avLst/>
          </a:prstGeom>
          <a:ln>
            <a:noFill/>
          </a:ln>
        </p:spPr>
        <p:txBody>
          <a:bodyPr vert="horz" lIns="0" tIns="0" rIns="0" bIns="0" rtlCol="0" anchor="b" anchorCtr="0"/>
          <a:lstStyle>
            <a:lvl1pPr algn="ctr">
              <a:defRPr sz="675">
                <a:solidFill>
                  <a:schemeClr val="bg1">
                    <a:lumMod val="65000"/>
                  </a:schemeClr>
                </a:solidFill>
                <a:latin typeface="Open Sans"/>
              </a:defRPr>
            </a:lvl1pPr>
          </a:lstStyle>
          <a:p>
            <a:pPr algn="ctr"/>
            <a:fld id="{888C30BE-5D6D-134F-8FB3-CF3A79761A0C}" type="slidenum">
              <a:rPr lang="en-US" smtClean="0"/>
              <a:pPr algn="ctr"/>
              <a:t>‹#›</a:t>
            </a:fld>
            <a:endParaRPr lang="en-US" dirty="0"/>
          </a:p>
        </p:txBody>
      </p:sp>
      <p:sp>
        <p:nvSpPr>
          <p:cNvPr id="11" name="Footer Placeholder 8">
            <a:extLst>
              <a:ext uri="{FF2B5EF4-FFF2-40B4-BE49-F238E27FC236}">
                <a16:creationId xmlns:a16="http://schemas.microsoft.com/office/drawing/2014/main" id="{75127C48-6BC0-724E-B18E-4855114F1BF5}"/>
              </a:ext>
            </a:extLst>
          </p:cNvPr>
          <p:cNvSpPr txBox="1">
            <a:spLocks/>
          </p:cNvSpPr>
          <p:nvPr/>
        </p:nvSpPr>
        <p:spPr>
          <a:xfrm>
            <a:off x="5914043" y="4886975"/>
            <a:ext cx="2901320" cy="158751"/>
          </a:xfrm>
          <a:prstGeom prst="rect">
            <a:avLst/>
          </a:prstGeom>
        </p:spPr>
        <p:txBody>
          <a:bodyPr vert="horz" lIns="0" tIns="0" rIns="0" bIns="0" rtlCol="0" anchor="b" anchorCtr="0"/>
          <a:lstStyle>
            <a:defPPr>
              <a:defRPr lang="en-US"/>
            </a:defPPr>
            <a:lvl1pPr marL="0" algn="l" defTabSz="457200" rtl="0" eaLnBrk="1" latinLnBrk="0" hangingPunct="1">
              <a:defRPr sz="900" b="0" i="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b="0" i="0" dirty="0">
                <a:solidFill>
                  <a:schemeClr val="bg1">
                    <a:lumMod val="65000"/>
                  </a:schemeClr>
                </a:solidFill>
                <a:latin typeface="Open Sans"/>
                <a:cs typeface="Open Sans"/>
              </a:rPr>
              <a:t>Community Oncology Alliance  </a:t>
            </a:r>
            <a:r>
              <a:rPr lang="de-DE" sz="675" b="0" i="0" dirty="0">
                <a:solidFill>
                  <a:schemeClr val="bg1">
                    <a:lumMod val="65000"/>
                  </a:schemeClr>
                </a:solidFill>
                <a:latin typeface="Open Sans"/>
                <a:cs typeface="Open Sans"/>
              </a:rPr>
              <a:t>©  </a:t>
            </a:r>
            <a:r>
              <a:rPr lang="en-US" sz="675" b="0" i="0" dirty="0">
                <a:solidFill>
                  <a:schemeClr val="bg1">
                    <a:lumMod val="65000"/>
                  </a:schemeClr>
                </a:solidFill>
                <a:latin typeface="Open Sans"/>
                <a:cs typeface="Open Sans"/>
                <a:hlinkClick r:id="rId20"/>
              </a:rPr>
              <a:t>www.CommunityOncology.org</a:t>
            </a:r>
            <a:r>
              <a:rPr lang="en-US" sz="675" b="0" i="0">
                <a:solidFill>
                  <a:schemeClr val="bg1">
                    <a:lumMod val="65000"/>
                  </a:schemeClr>
                </a:solidFill>
                <a:latin typeface="Open Sans"/>
                <a:cs typeface="Open Sans"/>
              </a:rPr>
              <a:t>.  </a:t>
            </a:r>
            <a:r>
              <a:rPr lang="en-US" sz="675" b="0" i="0" dirty="0">
                <a:solidFill>
                  <a:schemeClr val="bg1">
                    <a:lumMod val="65000"/>
                  </a:schemeClr>
                </a:solidFill>
                <a:latin typeface="Open Sans"/>
                <a:cs typeface="Open Sans"/>
              </a:rPr>
              <a:t>|</a:t>
            </a:r>
          </a:p>
        </p:txBody>
      </p:sp>
      <p:sp>
        <p:nvSpPr>
          <p:cNvPr id="4" name="Text Placeholder 3"/>
          <p:cNvSpPr>
            <a:spLocks noGrp="1"/>
          </p:cNvSpPr>
          <p:nvPr>
            <p:ph type="body" idx="1"/>
          </p:nvPr>
        </p:nvSpPr>
        <p:spPr>
          <a:xfrm>
            <a:off x="377428" y="960120"/>
            <a:ext cx="8437935" cy="392878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Rectangle 6">
            <a:extLst>
              <a:ext uri="{FF2B5EF4-FFF2-40B4-BE49-F238E27FC236}">
                <a16:creationId xmlns:a16="http://schemas.microsoft.com/office/drawing/2014/main" id="{E85435A3-C17D-2C4D-A10B-6BC6435BEF3E}"/>
              </a:ext>
            </a:extLst>
          </p:cNvPr>
          <p:cNvSpPr/>
          <p:nvPr userDrawn="1"/>
        </p:nvSpPr>
        <p:spPr>
          <a:xfrm>
            <a:off x="1939321" y="-461378"/>
            <a:ext cx="272303" cy="27230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a:extLst>
              <a:ext uri="{FF2B5EF4-FFF2-40B4-BE49-F238E27FC236}">
                <a16:creationId xmlns:a16="http://schemas.microsoft.com/office/drawing/2014/main" id="{F35EF95B-257D-D745-85FC-78DFEDA540BC}"/>
              </a:ext>
            </a:extLst>
          </p:cNvPr>
          <p:cNvSpPr/>
          <p:nvPr userDrawn="1"/>
        </p:nvSpPr>
        <p:spPr>
          <a:xfrm>
            <a:off x="2327183" y="-461378"/>
            <a:ext cx="272303" cy="27230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Rectangle 8">
            <a:extLst>
              <a:ext uri="{FF2B5EF4-FFF2-40B4-BE49-F238E27FC236}">
                <a16:creationId xmlns:a16="http://schemas.microsoft.com/office/drawing/2014/main" id="{43AF6186-C54C-8C42-BC16-4F199272A41C}"/>
              </a:ext>
            </a:extLst>
          </p:cNvPr>
          <p:cNvSpPr/>
          <p:nvPr userDrawn="1"/>
        </p:nvSpPr>
        <p:spPr>
          <a:xfrm>
            <a:off x="1551457" y="-461378"/>
            <a:ext cx="272303" cy="27230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Rectangle 9">
            <a:extLst>
              <a:ext uri="{FF2B5EF4-FFF2-40B4-BE49-F238E27FC236}">
                <a16:creationId xmlns:a16="http://schemas.microsoft.com/office/drawing/2014/main" id="{4F5CE820-2F3E-6F4C-9254-9C9EDD0A7B02}"/>
              </a:ext>
            </a:extLst>
          </p:cNvPr>
          <p:cNvSpPr/>
          <p:nvPr userDrawn="1"/>
        </p:nvSpPr>
        <p:spPr>
          <a:xfrm>
            <a:off x="1" y="-461378"/>
            <a:ext cx="272303" cy="272303"/>
          </a:xfrm>
          <a:prstGeom prst="rect">
            <a:avLst/>
          </a:prstGeom>
          <a:solidFill>
            <a:srgbClr val="E4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Rectangle 11">
            <a:extLst>
              <a:ext uri="{FF2B5EF4-FFF2-40B4-BE49-F238E27FC236}">
                <a16:creationId xmlns:a16="http://schemas.microsoft.com/office/drawing/2014/main" id="{26EDDF16-2DE1-E74B-8B41-3ABE52F75302}"/>
              </a:ext>
            </a:extLst>
          </p:cNvPr>
          <p:cNvSpPr/>
          <p:nvPr userDrawn="1"/>
        </p:nvSpPr>
        <p:spPr>
          <a:xfrm>
            <a:off x="387865" y="-461378"/>
            <a:ext cx="272303" cy="272303"/>
          </a:xfrm>
          <a:prstGeom prst="rect">
            <a:avLst/>
          </a:prstGeom>
          <a:solidFill>
            <a:srgbClr val="BD1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3" name="Rectangle 12">
            <a:extLst>
              <a:ext uri="{FF2B5EF4-FFF2-40B4-BE49-F238E27FC236}">
                <a16:creationId xmlns:a16="http://schemas.microsoft.com/office/drawing/2014/main" id="{DA7E5FF7-BB11-8741-9FDF-304C683DB66E}"/>
              </a:ext>
            </a:extLst>
          </p:cNvPr>
          <p:cNvSpPr/>
          <p:nvPr userDrawn="1"/>
        </p:nvSpPr>
        <p:spPr>
          <a:xfrm>
            <a:off x="775729" y="-461378"/>
            <a:ext cx="272303" cy="272303"/>
          </a:xfrm>
          <a:prstGeom prst="rect">
            <a:avLst/>
          </a:prstGeom>
          <a:solidFill>
            <a:srgbClr val="14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4" name="Rectangle 13">
            <a:extLst>
              <a:ext uri="{FF2B5EF4-FFF2-40B4-BE49-F238E27FC236}">
                <a16:creationId xmlns:a16="http://schemas.microsoft.com/office/drawing/2014/main" id="{4A91AE58-17D7-7149-9C0E-79759EC690E8}"/>
              </a:ext>
            </a:extLst>
          </p:cNvPr>
          <p:cNvSpPr/>
          <p:nvPr userDrawn="1"/>
        </p:nvSpPr>
        <p:spPr>
          <a:xfrm>
            <a:off x="1163593" y="-461378"/>
            <a:ext cx="272303" cy="272303"/>
          </a:xfrm>
          <a:prstGeom prst="rect">
            <a:avLst/>
          </a:prstGeom>
          <a:solidFill>
            <a:srgbClr val="67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138971601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p:hf hdr="0" ftr="0" dt="0"/>
  <p:txStyles>
    <p:titleStyle>
      <a:lvl1pPr algn="l" defTabSz="685800" rtl="0" eaLnBrk="1" latinLnBrk="0" hangingPunct="1">
        <a:lnSpc>
          <a:spcPts val="2550"/>
        </a:lnSpc>
        <a:spcBef>
          <a:spcPct val="0"/>
        </a:spcBef>
        <a:buNone/>
        <a:defRPr sz="2400" b="1" kern="1200" spc="-38" baseline="0">
          <a:solidFill>
            <a:schemeClr val="accent1"/>
          </a:solidFill>
          <a:latin typeface="Open Sans Semibold"/>
          <a:ea typeface="+mj-ea"/>
          <a:cs typeface="+mj-cs"/>
        </a:defRPr>
      </a:lvl1pPr>
    </p:titleStyle>
    <p:bodyStyle>
      <a:lvl1pPr marL="171450" marR="0" indent="-171450" algn="l" defTabSz="685800" rtl="0" eaLnBrk="1" fontAlgn="auto" latinLnBrk="0" hangingPunct="1">
        <a:lnSpc>
          <a:spcPct val="100000"/>
        </a:lnSpc>
        <a:spcBef>
          <a:spcPts val="0"/>
        </a:spcBef>
        <a:spcAft>
          <a:spcPts val="225"/>
        </a:spcAft>
        <a:buClr>
          <a:srgbClr val="171E76"/>
        </a:buClr>
        <a:buSzPct val="120000"/>
        <a:buFont typeface="Arial" panose="020B0604020202020204" pitchFamily="34" charset="0"/>
        <a:buChar char="•"/>
        <a:tabLst/>
        <a:defRPr sz="1500" kern="1200">
          <a:solidFill>
            <a:schemeClr val="accent6">
              <a:lumMod val="10000"/>
            </a:schemeClr>
          </a:solidFill>
          <a:latin typeface="Open Sans"/>
          <a:ea typeface="+mn-ea"/>
          <a:cs typeface="Open Sans"/>
        </a:defRPr>
      </a:lvl1pPr>
      <a:lvl2pPr marL="377190" marR="0" indent="-171450" algn="l" defTabSz="342900" rtl="0" eaLnBrk="1" fontAlgn="auto" latinLnBrk="0" hangingPunct="1">
        <a:lnSpc>
          <a:spcPct val="100000"/>
        </a:lnSpc>
        <a:spcBef>
          <a:spcPts val="0"/>
        </a:spcBef>
        <a:spcAft>
          <a:spcPts val="225"/>
        </a:spcAft>
        <a:buClr>
          <a:srgbClr val="171E76"/>
        </a:buClr>
        <a:buSzPct val="100000"/>
        <a:buFont typeface="Lucida Grande"/>
        <a:buChar char="–"/>
        <a:tabLst/>
        <a:defRPr sz="1350" kern="1200">
          <a:solidFill>
            <a:schemeClr val="accent6">
              <a:lumMod val="10000"/>
            </a:schemeClr>
          </a:solidFill>
          <a:latin typeface="Open Sans"/>
          <a:ea typeface="+mn-ea"/>
          <a:cs typeface="Open Sans"/>
        </a:defRPr>
      </a:lvl2pPr>
      <a:lvl3pPr marL="514350" marR="0" indent="-137160" algn="l" defTabSz="342900" rtl="0" eaLnBrk="1" fontAlgn="auto" latinLnBrk="0" hangingPunct="1">
        <a:lnSpc>
          <a:spcPct val="100000"/>
        </a:lnSpc>
        <a:spcBef>
          <a:spcPts val="0"/>
        </a:spcBef>
        <a:spcAft>
          <a:spcPts val="225"/>
        </a:spcAft>
        <a:buClr>
          <a:srgbClr val="171E76"/>
        </a:buClr>
        <a:buSzTx/>
        <a:buFont typeface="Wingdings" pitchFamily="2" charset="2"/>
        <a:buChar char="§"/>
        <a:tabLst/>
        <a:defRPr sz="1200" kern="1200">
          <a:solidFill>
            <a:schemeClr val="accent6">
              <a:lumMod val="10000"/>
            </a:schemeClr>
          </a:solidFill>
          <a:latin typeface="Open Sans"/>
          <a:ea typeface="+mn-ea"/>
          <a:cs typeface="Open Sans"/>
        </a:defRPr>
      </a:lvl3pPr>
      <a:lvl4pPr marL="706374" marR="0" indent="-157734" algn="l" defTabSz="342900" rtl="0" eaLnBrk="1" fontAlgn="auto" latinLnBrk="0" hangingPunct="1">
        <a:lnSpc>
          <a:spcPct val="100000"/>
        </a:lnSpc>
        <a:spcBef>
          <a:spcPts val="0"/>
        </a:spcBef>
        <a:spcAft>
          <a:spcPts val="225"/>
        </a:spcAft>
        <a:buClr>
          <a:srgbClr val="171E76"/>
        </a:buClr>
        <a:buSzPct val="140000"/>
        <a:buFont typeface="System Font Regular"/>
        <a:buChar char="-"/>
        <a:tabLst/>
        <a:defRPr sz="1050" kern="1200">
          <a:solidFill>
            <a:schemeClr val="accent6">
              <a:lumMod val="10000"/>
            </a:schemeClr>
          </a:solidFill>
          <a:latin typeface="Open Sans"/>
          <a:ea typeface="+mn-ea"/>
          <a:cs typeface="+mn-cs"/>
        </a:defRPr>
      </a:lvl4pPr>
      <a:lvl5pPr marL="857250" marR="0" indent="-137160" algn="l" defTabSz="342900" rtl="0" eaLnBrk="1" fontAlgn="auto" latinLnBrk="0" hangingPunct="1">
        <a:lnSpc>
          <a:spcPct val="100000"/>
        </a:lnSpc>
        <a:spcBef>
          <a:spcPts val="0"/>
        </a:spcBef>
        <a:spcAft>
          <a:spcPts val="225"/>
        </a:spcAft>
        <a:buClr>
          <a:srgbClr val="171E76"/>
        </a:buClr>
        <a:buSzTx/>
        <a:buFont typeface="Arial"/>
        <a:buChar char="»"/>
        <a:tabLst/>
        <a:defRPr sz="900" kern="1200">
          <a:solidFill>
            <a:schemeClr val="accent6">
              <a:lumMod val="10000"/>
            </a:schemeClr>
          </a:solidFill>
          <a:latin typeface="Open Sans"/>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3840">
          <p15:clr>
            <a:srgbClr val="F26B43"/>
          </p15:clr>
        </p15:guide>
        <p15:guide id="3" pos="312">
          <p15:clr>
            <a:srgbClr val="F26B43"/>
          </p15:clr>
        </p15:guide>
        <p15:guide id="4" pos="739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https://www.iqvia.com/locations/united-states/blogs/2022/04/340b-program-continues-to-grow-while-contract-pharmacy-restrictions-take-effect"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s://www.drugchannels.net/2021/06/exclusive-340b-continues-its-unbridled.html" TargetMode="External"/><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hyperlink" Target="https://www.iqvia.com/locations/united-states/blogs/2022/04/340b-program-continues-to-grow-while-contract-pharmacy-restrictions-take-effec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communityoncology.org/" TargetMode="External"/><Relationship Id="rId2" Type="http://schemas.openxmlformats.org/officeDocument/2006/relationships/hyperlink" Target="mailto:tokon@COAcancer.org" TargetMode="Externa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iqvia.com/locations/united-states/blogs/2022/04/340b-program-continues-to-grow-while-contract-pharmacy-restrictions-take-effect" TargetMode="External"/><Relationship Id="rId2" Type="http://schemas.openxmlformats.org/officeDocument/2006/relationships/hyperlink" Target="https://media.thinkbrg.com/wp-content/uploads/2021/12/09062840/340B_Forecast-Report-Infographic_2021.pdf" TargetMode="External"/><Relationship Id="rId1" Type="http://schemas.openxmlformats.org/officeDocument/2006/relationships/slideLayout" Target="../slideLayouts/slideLayout7.xml"/><Relationship Id="rId4" Type="http://schemas.openxmlformats.org/officeDocument/2006/relationships/hyperlink" Target="https://340breform.org/wp-content/uploads/2021/05/AIR340B-Neal-Masia-Repor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8B4822C-FC62-3742-8B0C-4CA37E4CB998}"/>
              </a:ext>
            </a:extLst>
          </p:cNvPr>
          <p:cNvSpPr>
            <a:spLocks noGrp="1"/>
          </p:cNvSpPr>
          <p:nvPr>
            <p:ph type="body" sz="quarter" idx="13"/>
          </p:nvPr>
        </p:nvSpPr>
        <p:spPr>
          <a:xfrm>
            <a:off x="823087" y="971323"/>
            <a:ext cx="8105502" cy="1025129"/>
          </a:xfrm>
        </p:spPr>
        <p:txBody>
          <a:bodyPr/>
          <a:lstStyle/>
          <a:p>
            <a:r>
              <a:rPr lang="en-US" sz="2700" dirty="0"/>
              <a:t>PHOMS </a:t>
            </a:r>
            <a:r>
              <a:rPr lang="en-US" sz="2700"/>
              <a:t>Fall Conference</a:t>
            </a:r>
            <a:endParaRPr lang="en-US" sz="2700" dirty="0"/>
          </a:p>
        </p:txBody>
      </p:sp>
      <p:sp>
        <p:nvSpPr>
          <p:cNvPr id="9" name="Text Placeholder 8">
            <a:extLst>
              <a:ext uri="{FF2B5EF4-FFF2-40B4-BE49-F238E27FC236}">
                <a16:creationId xmlns:a16="http://schemas.microsoft.com/office/drawing/2014/main" id="{AF76AABC-E49C-3F4E-A42A-281F2F9CB6EA}"/>
              </a:ext>
            </a:extLst>
          </p:cNvPr>
          <p:cNvSpPr>
            <a:spLocks noGrp="1"/>
          </p:cNvSpPr>
          <p:nvPr>
            <p:ph type="body" sz="quarter" idx="14"/>
          </p:nvPr>
        </p:nvSpPr>
        <p:spPr>
          <a:xfrm>
            <a:off x="822722" y="2258617"/>
            <a:ext cx="7065792" cy="877490"/>
          </a:xfrm>
        </p:spPr>
        <p:txBody>
          <a:bodyPr/>
          <a:lstStyle/>
          <a:p>
            <a:r>
              <a:rPr lang="en-US" dirty="0"/>
              <a:t>Update on Everything Oncology in D.C. and Beyond</a:t>
            </a:r>
          </a:p>
        </p:txBody>
      </p:sp>
      <p:sp>
        <p:nvSpPr>
          <p:cNvPr id="8" name="Text Placeholder 7">
            <a:extLst>
              <a:ext uri="{FF2B5EF4-FFF2-40B4-BE49-F238E27FC236}">
                <a16:creationId xmlns:a16="http://schemas.microsoft.com/office/drawing/2014/main" id="{76EC3E1C-BFA1-B144-BFD4-A4CB673E5A05}"/>
              </a:ext>
            </a:extLst>
          </p:cNvPr>
          <p:cNvSpPr>
            <a:spLocks noGrp="1"/>
          </p:cNvSpPr>
          <p:nvPr>
            <p:ph type="body" sz="quarter" idx="15"/>
          </p:nvPr>
        </p:nvSpPr>
        <p:spPr>
          <a:xfrm>
            <a:off x="822722" y="3933825"/>
            <a:ext cx="6105525" cy="816769"/>
          </a:xfrm>
        </p:spPr>
        <p:txBody>
          <a:bodyPr/>
          <a:lstStyle/>
          <a:p>
            <a:r>
              <a:rPr lang="en-US" sz="1400" dirty="0"/>
              <a:t>Ted Okon</a:t>
            </a:r>
          </a:p>
          <a:p>
            <a:r>
              <a:rPr lang="en-US" sz="1200" dirty="0">
                <a:solidFill>
                  <a:schemeClr val="bg1">
                    <a:lumMod val="50000"/>
                  </a:schemeClr>
                </a:solidFill>
              </a:rPr>
              <a:t>Executive Director</a:t>
            </a:r>
          </a:p>
          <a:p>
            <a:r>
              <a:rPr lang="en-US" sz="1200" dirty="0">
                <a:solidFill>
                  <a:schemeClr val="bg1">
                    <a:lumMod val="50000"/>
                  </a:schemeClr>
                </a:solidFill>
              </a:rPr>
              <a:t>November 3, 2022</a:t>
            </a:r>
          </a:p>
        </p:txBody>
      </p:sp>
      <p:sp>
        <p:nvSpPr>
          <p:cNvPr id="5" name="TextBox 4">
            <a:extLst>
              <a:ext uri="{FF2B5EF4-FFF2-40B4-BE49-F238E27FC236}">
                <a16:creationId xmlns:a16="http://schemas.microsoft.com/office/drawing/2014/main" id="{BFA8F0EE-B94E-664B-BB8B-2FAA471221E4}"/>
              </a:ext>
            </a:extLst>
          </p:cNvPr>
          <p:cNvSpPr txBox="1"/>
          <p:nvPr/>
        </p:nvSpPr>
        <p:spPr>
          <a:xfrm>
            <a:off x="3048400" y="-466839"/>
            <a:ext cx="3047201" cy="248209"/>
          </a:xfrm>
          <a:prstGeom prst="rect">
            <a:avLst/>
          </a:prstGeom>
          <a:noFill/>
          <a:ln>
            <a:solidFill>
              <a:schemeClr val="accent1"/>
            </a:solidFill>
          </a:ln>
        </p:spPr>
        <p:txBody>
          <a:bodyPr wrap="square" rtlCol="0">
            <a:spAutoFit/>
          </a:bodyPr>
          <a:lstStyle/>
          <a:p>
            <a:pPr algn="ctr"/>
            <a:r>
              <a:rPr lang="en-US" sz="1013" dirty="0"/>
              <a:t>Title Layout</a:t>
            </a:r>
          </a:p>
        </p:txBody>
      </p:sp>
      <p:sp>
        <p:nvSpPr>
          <p:cNvPr id="2" name="Slide Number Placeholder 1">
            <a:extLst>
              <a:ext uri="{FF2B5EF4-FFF2-40B4-BE49-F238E27FC236}">
                <a16:creationId xmlns:a16="http://schemas.microsoft.com/office/drawing/2014/main" id="{C54A44B4-2179-6046-9014-CD94609ADEBB}"/>
              </a:ext>
            </a:extLst>
          </p:cNvPr>
          <p:cNvSpPr>
            <a:spLocks noGrp="1"/>
          </p:cNvSpPr>
          <p:nvPr>
            <p:ph type="sldNum" sz="quarter" idx="12"/>
          </p:nvPr>
        </p:nvSpPr>
        <p:spPr/>
        <p:txBody>
          <a:bodyPr/>
          <a:lstStyle/>
          <a:p>
            <a:pPr algn="ctr"/>
            <a:fld id="{888C30BE-5D6D-134F-8FB3-CF3A79761A0C}" type="slidenum">
              <a:rPr lang="en-US" smtClean="0"/>
              <a:pPr algn="ctr"/>
              <a:t>1</a:t>
            </a:fld>
            <a:endParaRPr lang="en-US" dirty="0"/>
          </a:p>
        </p:txBody>
      </p:sp>
    </p:spTree>
    <p:extLst>
      <p:ext uri="{BB962C8B-B14F-4D97-AF65-F5344CB8AC3E}">
        <p14:creationId xmlns:p14="http://schemas.microsoft.com/office/powerpoint/2010/main" val="1562553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340B Growth Continues</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10</a:t>
            </a:fld>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4" name="Picture 3" descr="Chart, bar chart&#10;&#10;Description automatically generated">
            <a:extLst>
              <a:ext uri="{FF2B5EF4-FFF2-40B4-BE49-F238E27FC236}">
                <a16:creationId xmlns:a16="http://schemas.microsoft.com/office/drawing/2014/main" id="{C00CA4B9-749A-376C-57BC-629DF2AB7AA9}"/>
              </a:ext>
            </a:extLst>
          </p:cNvPr>
          <p:cNvPicPr>
            <a:picLocks noChangeAspect="1"/>
          </p:cNvPicPr>
          <p:nvPr/>
        </p:nvPicPr>
        <p:blipFill>
          <a:blip r:embed="rId2"/>
          <a:stretch>
            <a:fillRect/>
          </a:stretch>
        </p:blipFill>
        <p:spPr>
          <a:xfrm>
            <a:off x="377429" y="1015353"/>
            <a:ext cx="4377451" cy="2425631"/>
          </a:xfrm>
          <a:prstGeom prst="rect">
            <a:avLst/>
          </a:prstGeom>
          <a:ln>
            <a:solidFill>
              <a:schemeClr val="accent1"/>
            </a:solidFill>
          </a:ln>
          <a:effectLst>
            <a:outerShdw blurRad="165100" dist="114300" dir="2700000" algn="tl" rotWithShape="0">
              <a:prstClr val="black">
                <a:alpha val="40000"/>
              </a:prstClr>
            </a:outerShdw>
          </a:effectLst>
        </p:spPr>
      </p:pic>
      <p:pic>
        <p:nvPicPr>
          <p:cNvPr id="13" name="Picture 12" descr="Chart, bar chart&#10;&#10;Description automatically generated">
            <a:extLst>
              <a:ext uri="{FF2B5EF4-FFF2-40B4-BE49-F238E27FC236}">
                <a16:creationId xmlns:a16="http://schemas.microsoft.com/office/drawing/2014/main" id="{201C2D95-F113-8692-CD7A-D43234CB9A6F}"/>
              </a:ext>
            </a:extLst>
          </p:cNvPr>
          <p:cNvPicPr>
            <a:picLocks noChangeAspect="1"/>
          </p:cNvPicPr>
          <p:nvPr/>
        </p:nvPicPr>
        <p:blipFill>
          <a:blip r:embed="rId3"/>
          <a:stretch>
            <a:fillRect/>
          </a:stretch>
        </p:blipFill>
        <p:spPr>
          <a:xfrm>
            <a:off x="4948787" y="2283245"/>
            <a:ext cx="3950665" cy="1987914"/>
          </a:xfrm>
          <a:prstGeom prst="rect">
            <a:avLst/>
          </a:prstGeom>
          <a:ln>
            <a:solidFill>
              <a:schemeClr val="accent1"/>
            </a:solidFill>
          </a:ln>
          <a:effectLst>
            <a:outerShdw blurRad="165100" dist="114300" dir="2700000" algn="tl" rotWithShape="0">
              <a:prstClr val="black">
                <a:alpha val="40000"/>
              </a:prstClr>
            </a:outerShdw>
          </a:effectLst>
        </p:spPr>
      </p:pic>
      <p:sp>
        <p:nvSpPr>
          <p:cNvPr id="8" name="Oval 7">
            <a:extLst>
              <a:ext uri="{FF2B5EF4-FFF2-40B4-BE49-F238E27FC236}">
                <a16:creationId xmlns:a16="http://schemas.microsoft.com/office/drawing/2014/main" id="{ADEC4F45-47CA-D025-BEB7-C7A64841B65B}"/>
              </a:ext>
            </a:extLst>
          </p:cNvPr>
          <p:cNvSpPr/>
          <p:nvPr/>
        </p:nvSpPr>
        <p:spPr>
          <a:xfrm>
            <a:off x="5144068" y="2410250"/>
            <a:ext cx="2804178" cy="5298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C6B152C-342A-AFAE-F399-9FD3C2AD10C2}"/>
              </a:ext>
            </a:extLst>
          </p:cNvPr>
          <p:cNvSpPr txBox="1"/>
          <p:nvPr/>
        </p:nvSpPr>
        <p:spPr bwMode="auto">
          <a:xfrm>
            <a:off x="390680" y="4675337"/>
            <a:ext cx="7262449" cy="233910"/>
          </a:xfrm>
          <a:prstGeom prst="rect">
            <a:avLst/>
          </a:prstGeom>
          <a:noFill/>
          <a:ln w="9525" algn="ctr">
            <a:noFill/>
            <a:miter lim="800000"/>
            <a:headEnd/>
            <a:tailEnd/>
          </a:ln>
        </p:spPr>
        <p:txBody>
          <a:bodyPr wrap="square" lIns="0" tIns="0" rIns="0" bIns="0" rtlCol="0" anchor="b">
            <a:spAutoFit/>
          </a:bodyPr>
          <a:lstStyle/>
          <a:p>
            <a:pPr defTabSz="711994" eaLnBrk="0" fontAlgn="base" hangingPunct="0">
              <a:lnSpc>
                <a:spcPct val="95000"/>
              </a:lnSpc>
              <a:spcBef>
                <a:spcPct val="0"/>
              </a:spcBef>
              <a:spcAft>
                <a:spcPct val="0"/>
              </a:spcAft>
            </a:pPr>
            <a:r>
              <a:rPr lang="en-US" sz="8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a:t>
            </a:r>
            <a:r>
              <a:rPr lang="en-US" sz="800" dirty="0">
                <a:latin typeface="Open Sans" panose="020B0606030504020204" pitchFamily="34" charset="0"/>
                <a:ea typeface="Open Sans" panose="020B0606030504020204" pitchFamily="34" charset="0"/>
                <a:cs typeface="Open Sans" panose="020B0606030504020204" pitchFamily="34" charset="0"/>
                <a:hlinkClick r:id="rId4"/>
              </a:rPr>
              <a:t>https://www.iqvia.com/locations/united-states/blogs/2022/04/340b-program-continues-to-grow-while-contract-pharmacy-restrictions-take-effect</a:t>
            </a:r>
            <a:r>
              <a:rPr lang="en-US" sz="800" dirty="0">
                <a:latin typeface="Open Sans" panose="020B0606030504020204" pitchFamily="34" charset="0"/>
                <a:ea typeface="Open Sans" panose="020B0606030504020204" pitchFamily="34" charset="0"/>
                <a:cs typeface="Open Sans" panose="020B0606030504020204" pitchFamily="34" charset="0"/>
              </a:rPr>
              <a:t> </a:t>
            </a:r>
          </a:p>
          <a:p>
            <a:pPr defTabSz="711994" eaLnBrk="0" fontAlgn="base" hangingPunct="0">
              <a:lnSpc>
                <a:spcPct val="95000"/>
              </a:lnSpc>
              <a:spcBef>
                <a:spcPct val="0"/>
              </a:spcBef>
              <a:spcAft>
                <a:spcPct val="0"/>
              </a:spcAft>
            </a:pPr>
            <a:endParaRPr lang="en-US" sz="8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6879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340B Growth Continues</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11</a:t>
            </a:fld>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7" name="Picture 6" descr="Chart, bar chart&#10;&#10;Description automatically generated">
            <a:extLst>
              <a:ext uri="{FF2B5EF4-FFF2-40B4-BE49-F238E27FC236}">
                <a16:creationId xmlns:a16="http://schemas.microsoft.com/office/drawing/2014/main" id="{07049BF5-E940-02EB-2685-54A0F144FA00}"/>
              </a:ext>
            </a:extLst>
          </p:cNvPr>
          <p:cNvPicPr>
            <a:picLocks noChangeAspect="1"/>
          </p:cNvPicPr>
          <p:nvPr/>
        </p:nvPicPr>
        <p:blipFill>
          <a:blip r:embed="rId2"/>
          <a:stretch>
            <a:fillRect/>
          </a:stretch>
        </p:blipFill>
        <p:spPr>
          <a:xfrm>
            <a:off x="1454796" y="998878"/>
            <a:ext cx="6234407" cy="3604267"/>
          </a:xfrm>
          <a:prstGeom prst="rect">
            <a:avLst/>
          </a:prstGeom>
          <a:ln>
            <a:solidFill>
              <a:schemeClr val="accent1"/>
            </a:solidFill>
          </a:ln>
          <a:effectLst>
            <a:outerShdw blurRad="177800" dist="114300" dir="2700000" algn="tl" rotWithShape="0">
              <a:prstClr val="black">
                <a:alpha val="40000"/>
              </a:prstClr>
            </a:outerShdw>
          </a:effectLst>
        </p:spPr>
      </p:pic>
    </p:spTree>
    <p:extLst>
      <p:ext uri="{BB962C8B-B14F-4D97-AF65-F5344CB8AC3E}">
        <p14:creationId xmlns:p14="http://schemas.microsoft.com/office/powerpoint/2010/main" val="569212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340B Hospitals in the Media Crosshairs </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12</a:t>
            </a:fld>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72B257ED-5DB0-B68F-1EAB-AFF2E953CE2E}"/>
              </a:ext>
            </a:extLst>
          </p:cNvPr>
          <p:cNvPicPr>
            <a:picLocks noChangeAspect="1"/>
          </p:cNvPicPr>
          <p:nvPr/>
        </p:nvPicPr>
        <p:blipFill>
          <a:blip r:embed="rId2"/>
          <a:stretch>
            <a:fillRect/>
          </a:stretch>
        </p:blipFill>
        <p:spPr>
          <a:xfrm>
            <a:off x="377428" y="990551"/>
            <a:ext cx="8231733" cy="3706307"/>
          </a:xfrm>
          <a:prstGeom prst="rect">
            <a:avLst/>
          </a:prstGeom>
        </p:spPr>
      </p:pic>
      <p:pic>
        <p:nvPicPr>
          <p:cNvPr id="13" name="Picture 12" descr="Text&#10;&#10;Description automatically generated">
            <a:extLst>
              <a:ext uri="{FF2B5EF4-FFF2-40B4-BE49-F238E27FC236}">
                <a16:creationId xmlns:a16="http://schemas.microsoft.com/office/drawing/2014/main" id="{CD0CA2D4-5222-3446-F8DB-50659205F41C}"/>
              </a:ext>
            </a:extLst>
          </p:cNvPr>
          <p:cNvPicPr>
            <a:picLocks noChangeAspect="1"/>
          </p:cNvPicPr>
          <p:nvPr/>
        </p:nvPicPr>
        <p:blipFill>
          <a:blip r:embed="rId3"/>
          <a:stretch>
            <a:fillRect/>
          </a:stretch>
        </p:blipFill>
        <p:spPr>
          <a:xfrm>
            <a:off x="2622550" y="3551447"/>
            <a:ext cx="3732242" cy="8217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8749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Creating a 340B Firestorm</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13</a:t>
            </a:fld>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graphical user interface&#10;&#10;Description automatically generated">
            <a:extLst>
              <a:ext uri="{FF2B5EF4-FFF2-40B4-BE49-F238E27FC236}">
                <a16:creationId xmlns:a16="http://schemas.microsoft.com/office/drawing/2014/main" id="{4145C778-D00D-BCA1-193B-0F1FC5DA5FC4}"/>
              </a:ext>
            </a:extLst>
          </p:cNvPr>
          <p:cNvPicPr>
            <a:picLocks noChangeAspect="1"/>
          </p:cNvPicPr>
          <p:nvPr/>
        </p:nvPicPr>
        <p:blipFill>
          <a:blip r:embed="rId2"/>
          <a:stretch>
            <a:fillRect/>
          </a:stretch>
        </p:blipFill>
        <p:spPr>
          <a:xfrm>
            <a:off x="377429" y="933301"/>
            <a:ext cx="4756237" cy="3424630"/>
          </a:xfrm>
          <a:prstGeom prst="rect">
            <a:avLst/>
          </a:prstGeom>
          <a:ln>
            <a:solidFill>
              <a:schemeClr val="accent1"/>
            </a:solidFill>
          </a:ln>
          <a:effectLst>
            <a:outerShdw blurRad="177800" dist="114300" dir="2700000" algn="tl" rotWithShape="0">
              <a:prstClr val="black">
                <a:alpha val="40000"/>
              </a:prstClr>
            </a:outerShdw>
          </a:effectLst>
        </p:spPr>
      </p:pic>
      <p:pic>
        <p:nvPicPr>
          <p:cNvPr id="8" name="Picture 7" descr="Graphical user interface, application, website&#10;&#10;Description automatically generated">
            <a:extLst>
              <a:ext uri="{FF2B5EF4-FFF2-40B4-BE49-F238E27FC236}">
                <a16:creationId xmlns:a16="http://schemas.microsoft.com/office/drawing/2014/main" id="{D9045D54-6E2E-0A8C-98AA-519407D4D1A4}"/>
              </a:ext>
            </a:extLst>
          </p:cNvPr>
          <p:cNvPicPr>
            <a:picLocks noChangeAspect="1"/>
          </p:cNvPicPr>
          <p:nvPr/>
        </p:nvPicPr>
        <p:blipFill rotWithShape="1">
          <a:blip r:embed="rId3"/>
          <a:srcRect b="1942"/>
          <a:stretch/>
        </p:blipFill>
        <p:spPr>
          <a:xfrm>
            <a:off x="2413929" y="2005766"/>
            <a:ext cx="3164486" cy="2708694"/>
          </a:xfrm>
          <a:prstGeom prst="rect">
            <a:avLst/>
          </a:prstGeom>
          <a:ln>
            <a:solidFill>
              <a:schemeClr val="accent1"/>
            </a:solidFill>
          </a:ln>
          <a:effectLst>
            <a:outerShdw blurRad="177800" dist="114300" dir="2700000" algn="tl" rotWithShape="0">
              <a:prstClr val="black">
                <a:alpha val="40000"/>
              </a:prstClr>
            </a:outerShdw>
          </a:effectLst>
        </p:spPr>
      </p:pic>
      <p:pic>
        <p:nvPicPr>
          <p:cNvPr id="11" name="Picture 10" descr="A person in a suit&#10;&#10;Description automatically generated with low confidence">
            <a:extLst>
              <a:ext uri="{FF2B5EF4-FFF2-40B4-BE49-F238E27FC236}">
                <a16:creationId xmlns:a16="http://schemas.microsoft.com/office/drawing/2014/main" id="{59BDA3DA-26B5-DE58-2E08-A981149943DC}"/>
              </a:ext>
            </a:extLst>
          </p:cNvPr>
          <p:cNvPicPr>
            <a:picLocks noChangeAspect="1"/>
          </p:cNvPicPr>
          <p:nvPr/>
        </p:nvPicPr>
        <p:blipFill>
          <a:blip r:embed="rId4"/>
          <a:stretch>
            <a:fillRect/>
          </a:stretch>
        </p:blipFill>
        <p:spPr>
          <a:xfrm>
            <a:off x="5330733" y="1228872"/>
            <a:ext cx="3435838" cy="2478652"/>
          </a:xfrm>
          <a:prstGeom prst="rect">
            <a:avLst/>
          </a:prstGeom>
          <a:ln>
            <a:solidFill>
              <a:schemeClr val="accent1"/>
            </a:solidFill>
          </a:ln>
          <a:effectLst>
            <a:outerShdw blurRad="177800" dist="114300" dir="2700000" algn="tl" rotWithShape="0">
              <a:prstClr val="black">
                <a:alpha val="40000"/>
              </a:prstClr>
            </a:outerShdw>
          </a:effectLst>
        </p:spPr>
      </p:pic>
    </p:spTree>
    <p:extLst>
      <p:ext uri="{BB962C8B-B14F-4D97-AF65-F5344CB8AC3E}">
        <p14:creationId xmlns:p14="http://schemas.microsoft.com/office/powerpoint/2010/main" val="222394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Impact of the Supreme Court Decision on 340B</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14</a:t>
            </a:fld>
            <a:endParaRPr lang="en-US" dirty="0"/>
          </a:p>
        </p:txBody>
      </p:sp>
      <p:sp>
        <p:nvSpPr>
          <p:cNvPr id="20" name="Text Placeholder 19">
            <a:extLst>
              <a:ext uri="{FF2B5EF4-FFF2-40B4-BE49-F238E27FC236}">
                <a16:creationId xmlns:a16="http://schemas.microsoft.com/office/drawing/2014/main" id="{8121E2BD-4D4F-3341-BAAA-A6E410ADD7C8}"/>
              </a:ext>
            </a:extLst>
          </p:cNvPr>
          <p:cNvSpPr>
            <a:spLocks noGrp="1"/>
          </p:cNvSpPr>
          <p:nvPr>
            <p:ph type="body" sz="quarter" idx="13"/>
          </p:nvPr>
        </p:nvSpPr>
        <p:spPr>
          <a:xfrm>
            <a:off x="377429" y="952500"/>
            <a:ext cx="7806954" cy="3663164"/>
          </a:xfrm>
        </p:spPr>
        <p:txBody>
          <a:bodyPr>
            <a:normAutofit/>
          </a:bodyPr>
          <a:lstStyle/>
          <a:p>
            <a:pPr>
              <a:lnSpc>
                <a:spcPct val="110000"/>
              </a:lnSpc>
            </a:pPr>
            <a:r>
              <a:rPr lang="en-US" dirty="0"/>
              <a:t>Very narrow decision basically saying HHS/CMS has to use hospital survey data to change 340B hospital Medicare reimbursement</a:t>
            </a:r>
          </a:p>
          <a:p>
            <a:pPr>
              <a:lnSpc>
                <a:spcPct val="110000"/>
              </a:lnSpc>
            </a:pPr>
            <a:r>
              <a:rPr lang="en-US" dirty="0"/>
              <a:t>Just pertains to 2018 &amp; 2019</a:t>
            </a:r>
          </a:p>
          <a:p>
            <a:pPr>
              <a:lnSpc>
                <a:spcPct val="110000"/>
              </a:lnSpc>
            </a:pPr>
            <a:r>
              <a:rPr lang="en-US" dirty="0"/>
              <a:t>Litigation still pending for 2020, 2021 &amp; 2022</a:t>
            </a:r>
          </a:p>
          <a:p>
            <a:pPr>
              <a:lnSpc>
                <a:spcPct val="110000"/>
              </a:lnSpc>
            </a:pPr>
            <a:r>
              <a:rPr lang="en-US" dirty="0"/>
              <a:t>CMS now has hospital survey data that would actually lower reimbursement from ASP – 22.5% to ASP – 28.7%</a:t>
            </a:r>
          </a:p>
          <a:p>
            <a:pPr>
              <a:lnSpc>
                <a:spcPct val="110000"/>
              </a:lnSpc>
            </a:pPr>
            <a:r>
              <a:rPr lang="en-US" dirty="0"/>
              <a:t>CMS released the proposed 2023 HOPPS rule stating likely to increase reimbursement to 340B hospitals by 37% (ASP + 6%)</a:t>
            </a:r>
          </a:p>
          <a:p>
            <a:pPr>
              <a:lnSpc>
                <a:spcPct val="110000"/>
              </a:lnSpc>
            </a:pPr>
            <a:r>
              <a:rPr lang="en-US" dirty="0"/>
              <a:t>D.C. Court recently ruled that CMS can’t wait till 2023 and must change reimbursement NOW</a:t>
            </a:r>
          </a:p>
          <a:p>
            <a:pPr lvl="1"/>
            <a:r>
              <a:rPr lang="en-US" dirty="0"/>
              <a:t>So, CMS is going to set the rate at ASP + 6% and try to figure out how to deal with budget neutrality</a:t>
            </a:r>
          </a:p>
          <a:p>
            <a:pPr>
              <a:lnSpc>
                <a:spcPct val="110000"/>
              </a:lnSpc>
            </a:pPr>
            <a:r>
              <a:rPr lang="en-US" i="1" dirty="0"/>
              <a:t>In short, this is a real mess!</a:t>
            </a:r>
          </a:p>
          <a:p>
            <a:pPr marL="377190" lvl="2" indent="0">
              <a:buNone/>
            </a:pPr>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05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What’s COA Doing?</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15</a:t>
            </a:fld>
            <a:endParaRPr lang="en-US" dirty="0"/>
          </a:p>
        </p:txBody>
      </p:sp>
      <p:sp>
        <p:nvSpPr>
          <p:cNvPr id="20" name="Text Placeholder 19">
            <a:extLst>
              <a:ext uri="{FF2B5EF4-FFF2-40B4-BE49-F238E27FC236}">
                <a16:creationId xmlns:a16="http://schemas.microsoft.com/office/drawing/2014/main" id="{8121E2BD-4D4F-3341-BAAA-A6E410ADD7C8}"/>
              </a:ext>
            </a:extLst>
          </p:cNvPr>
          <p:cNvSpPr>
            <a:spLocks noGrp="1"/>
          </p:cNvSpPr>
          <p:nvPr>
            <p:ph type="body" sz="quarter" idx="13"/>
          </p:nvPr>
        </p:nvSpPr>
        <p:spPr>
          <a:xfrm>
            <a:off x="377429" y="952500"/>
            <a:ext cx="7806954" cy="3663164"/>
          </a:xfrm>
        </p:spPr>
        <p:txBody>
          <a:bodyPr>
            <a:normAutofit/>
          </a:bodyPr>
          <a:lstStyle/>
          <a:p>
            <a:r>
              <a:rPr lang="en-US" dirty="0"/>
              <a:t>Published hospital drug mark-up study 2.0</a:t>
            </a:r>
          </a:p>
          <a:p>
            <a:pPr lvl="1"/>
            <a:r>
              <a:rPr lang="en-US" dirty="0"/>
              <a:t>Looks at top 340B hospitals’ reported data</a:t>
            </a:r>
          </a:p>
          <a:p>
            <a:pPr>
              <a:lnSpc>
                <a:spcPct val="110000"/>
              </a:lnSpc>
            </a:pPr>
            <a:r>
              <a:rPr lang="en-US" dirty="0"/>
              <a:t>Wrote 340B legislation that would ensure discounts go to patients in need, not to hospitals</a:t>
            </a:r>
          </a:p>
          <a:p>
            <a:pPr lvl="1"/>
            <a:r>
              <a:rPr lang="en-US" dirty="0"/>
              <a:t>In effect, the 340B discounts would ”follow the patient”</a:t>
            </a:r>
          </a:p>
          <a:p>
            <a:pPr lvl="1"/>
            <a:r>
              <a:rPr lang="en-US" dirty="0"/>
              <a:t>Would apply to 340B DSH hospitals and independent practices</a:t>
            </a:r>
          </a:p>
          <a:p>
            <a:r>
              <a:rPr lang="en-US" dirty="0"/>
              <a:t>Filed </a:t>
            </a:r>
            <a:r>
              <a:rPr lang="en-US" i="1" dirty="0"/>
              <a:t>amicus briefs </a:t>
            </a:r>
            <a:r>
              <a:rPr lang="en-US" dirty="0"/>
              <a:t>relating to both the Lilly and AZ versus HHS lawsuits over 340B restricting sales to 340B contract pharmacies</a:t>
            </a:r>
          </a:p>
          <a:p>
            <a:r>
              <a:rPr lang="en-US" dirty="0"/>
              <a:t>Working with the media</a:t>
            </a:r>
          </a:p>
          <a:p>
            <a:r>
              <a:rPr lang="en-US" dirty="0"/>
              <a:t>Looking at legal options to stop CMS from increasing reimbursement to 340B hospitals</a:t>
            </a:r>
          </a:p>
          <a:p>
            <a:endParaRPr lang="en-US" dirty="0"/>
          </a:p>
          <a:p>
            <a:pPr marL="377190" lvl="2" indent="0">
              <a:buNone/>
            </a:pPr>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037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340B Hospital Drug Markups – COA Study 2.0</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16</a:t>
            </a:fld>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4" name="Picture 3" descr="Chart&#10;&#10;Description automatically generated">
            <a:extLst>
              <a:ext uri="{FF2B5EF4-FFF2-40B4-BE49-F238E27FC236}">
                <a16:creationId xmlns:a16="http://schemas.microsoft.com/office/drawing/2014/main" id="{96FE2D7E-7FEF-0737-3077-3FED92B9BFDD}"/>
              </a:ext>
            </a:extLst>
          </p:cNvPr>
          <p:cNvPicPr>
            <a:picLocks noChangeAspect="1"/>
          </p:cNvPicPr>
          <p:nvPr/>
        </p:nvPicPr>
        <p:blipFill>
          <a:blip r:embed="rId2"/>
          <a:stretch>
            <a:fillRect/>
          </a:stretch>
        </p:blipFill>
        <p:spPr>
          <a:xfrm>
            <a:off x="387389" y="1012167"/>
            <a:ext cx="4027033" cy="3594329"/>
          </a:xfrm>
          <a:prstGeom prst="rect">
            <a:avLst/>
          </a:prstGeom>
          <a:ln>
            <a:solidFill>
              <a:schemeClr val="accent1"/>
            </a:solidFill>
          </a:ln>
          <a:effectLst>
            <a:outerShdw blurRad="177800" dist="114300" dir="2700000" algn="tl" rotWithShape="0">
              <a:prstClr val="black">
                <a:alpha val="40000"/>
              </a:prstClr>
            </a:outerShdw>
          </a:effectLst>
        </p:spPr>
      </p:pic>
      <p:pic>
        <p:nvPicPr>
          <p:cNvPr id="8" name="Picture 7" descr="Diagram&#10;&#10;Description automatically generated">
            <a:extLst>
              <a:ext uri="{FF2B5EF4-FFF2-40B4-BE49-F238E27FC236}">
                <a16:creationId xmlns:a16="http://schemas.microsoft.com/office/drawing/2014/main" id="{0BDC2274-6DFA-0019-73E2-0A08EA984BEE}"/>
              </a:ext>
            </a:extLst>
          </p:cNvPr>
          <p:cNvPicPr>
            <a:picLocks noChangeAspect="1"/>
          </p:cNvPicPr>
          <p:nvPr/>
        </p:nvPicPr>
        <p:blipFill>
          <a:blip r:embed="rId3"/>
          <a:stretch>
            <a:fillRect/>
          </a:stretch>
        </p:blipFill>
        <p:spPr>
          <a:xfrm>
            <a:off x="4638440" y="1466492"/>
            <a:ext cx="2143155" cy="2520394"/>
          </a:xfrm>
          <a:prstGeom prst="rect">
            <a:avLst/>
          </a:prstGeom>
        </p:spPr>
      </p:pic>
      <p:pic>
        <p:nvPicPr>
          <p:cNvPr id="9" name="Picture 8" descr="Table&#10;&#10;Description automatically generated">
            <a:extLst>
              <a:ext uri="{FF2B5EF4-FFF2-40B4-BE49-F238E27FC236}">
                <a16:creationId xmlns:a16="http://schemas.microsoft.com/office/drawing/2014/main" id="{AEF46CF5-9887-74F7-3DB9-74E29AB4B0EF}"/>
              </a:ext>
            </a:extLst>
          </p:cNvPr>
          <p:cNvPicPr>
            <a:picLocks noChangeAspect="1"/>
          </p:cNvPicPr>
          <p:nvPr/>
        </p:nvPicPr>
        <p:blipFill>
          <a:blip r:embed="rId4"/>
          <a:stretch>
            <a:fillRect/>
          </a:stretch>
        </p:blipFill>
        <p:spPr>
          <a:xfrm>
            <a:off x="6849484" y="1150509"/>
            <a:ext cx="1967098" cy="3341296"/>
          </a:xfrm>
          <a:prstGeom prst="rect">
            <a:avLst/>
          </a:prstGeom>
          <a:ln>
            <a:solidFill>
              <a:schemeClr val="accent1"/>
            </a:solidFill>
          </a:ln>
          <a:effectLst>
            <a:outerShdw blurRad="177800" dist="114300" dir="2700000" algn="tl" rotWithShape="0">
              <a:prstClr val="black">
                <a:alpha val="40000"/>
              </a:prstClr>
            </a:outerShdw>
          </a:effectLst>
        </p:spPr>
      </p:pic>
    </p:spTree>
    <p:extLst>
      <p:ext uri="{BB962C8B-B14F-4D97-AF65-F5344CB8AC3E}">
        <p14:creationId xmlns:p14="http://schemas.microsoft.com/office/powerpoint/2010/main" val="240964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PBMs Now Major Players in 340B</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17</a:t>
            </a:fld>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9" name="Picture 8" descr="Chart, bar chart&#10;&#10;Description automatically generated">
            <a:extLst>
              <a:ext uri="{FF2B5EF4-FFF2-40B4-BE49-F238E27FC236}">
                <a16:creationId xmlns:a16="http://schemas.microsoft.com/office/drawing/2014/main" id="{DC74C875-8DB1-764E-8673-49353DA9D8A5}"/>
              </a:ext>
            </a:extLst>
          </p:cNvPr>
          <p:cNvPicPr>
            <a:picLocks noChangeAspect="1"/>
          </p:cNvPicPr>
          <p:nvPr/>
        </p:nvPicPr>
        <p:blipFill>
          <a:blip r:embed="rId2"/>
          <a:stretch>
            <a:fillRect/>
          </a:stretch>
        </p:blipFill>
        <p:spPr>
          <a:xfrm>
            <a:off x="1389725" y="1068292"/>
            <a:ext cx="5821148" cy="3165250"/>
          </a:xfrm>
          <a:prstGeom prst="rect">
            <a:avLst/>
          </a:prstGeom>
          <a:solidFill>
            <a:schemeClr val="bg1"/>
          </a:solidFill>
          <a:ln>
            <a:solidFill>
              <a:srgbClr val="143C8D"/>
            </a:solidFill>
          </a:ln>
          <a:effectLst>
            <a:outerShdw blurRad="165100" dist="114300" dir="2700000" algn="tl" rotWithShape="0">
              <a:prstClr val="black">
                <a:alpha val="40000"/>
              </a:prstClr>
            </a:outerShdw>
          </a:effectLst>
        </p:spPr>
      </p:pic>
      <p:sp>
        <p:nvSpPr>
          <p:cNvPr id="7" name="Rectangle 6">
            <a:extLst>
              <a:ext uri="{FF2B5EF4-FFF2-40B4-BE49-F238E27FC236}">
                <a16:creationId xmlns:a16="http://schemas.microsoft.com/office/drawing/2014/main" id="{EE42F71B-C949-F54E-9767-902E9BE4F0E1}"/>
              </a:ext>
            </a:extLst>
          </p:cNvPr>
          <p:cNvSpPr/>
          <p:nvPr/>
        </p:nvSpPr>
        <p:spPr>
          <a:xfrm>
            <a:off x="855542" y="4319027"/>
            <a:ext cx="7481707" cy="515141"/>
          </a:xfrm>
          <a:prstGeom prst="rect">
            <a:avLst/>
          </a:prstGeom>
        </p:spPr>
        <p:txBody>
          <a:bodyPr wrap="square">
            <a:spAutoFit/>
          </a:bodyPr>
          <a:lstStyle/>
          <a:p>
            <a:pPr>
              <a:lnSpc>
                <a:spcPct val="120000"/>
              </a:lnSpc>
            </a:pPr>
            <a:r>
              <a:rPr lang="en-US" sz="1200" dirty="0"/>
              <a:t>Top 3 PBM </a:t>
            </a:r>
            <a:r>
              <a:rPr lang="en-US" sz="1200" u="sng" dirty="0"/>
              <a:t>non-retail</a:t>
            </a:r>
            <a:r>
              <a:rPr lang="en-US" sz="1200" dirty="0"/>
              <a:t> pharmacies now account for 18% of 340B pharmacy relationships </a:t>
            </a:r>
            <a:r>
              <a:rPr lang="en-US" sz="1200" i="1" dirty="0"/>
              <a:t>(Source: </a:t>
            </a:r>
            <a:r>
              <a:rPr lang="en-US" sz="1200" i="1" dirty="0">
                <a:hlinkClick r:id="rId3"/>
              </a:rPr>
              <a:t>Drug Channels</a:t>
            </a:r>
            <a:r>
              <a:rPr lang="en-US" sz="1200" i="1" dirty="0"/>
              <a:t>)</a:t>
            </a:r>
          </a:p>
        </p:txBody>
      </p:sp>
    </p:spTree>
    <p:extLst>
      <p:ext uri="{BB962C8B-B14F-4D97-AF65-F5344CB8AC3E}">
        <p14:creationId xmlns:p14="http://schemas.microsoft.com/office/powerpoint/2010/main" val="2575520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PBMs Making Huge Profits on 340B</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18</a:t>
            </a:fld>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10" name="Picture 9" descr="Chart, bar chart&#10;&#10;Description automatically generated">
            <a:extLst>
              <a:ext uri="{FF2B5EF4-FFF2-40B4-BE49-F238E27FC236}">
                <a16:creationId xmlns:a16="http://schemas.microsoft.com/office/drawing/2014/main" id="{88D12AF4-D67C-CEA0-3E89-DE93B209342A}"/>
              </a:ext>
            </a:extLst>
          </p:cNvPr>
          <p:cNvPicPr>
            <a:picLocks noChangeAspect="1"/>
          </p:cNvPicPr>
          <p:nvPr/>
        </p:nvPicPr>
        <p:blipFill>
          <a:blip r:embed="rId2"/>
          <a:stretch>
            <a:fillRect/>
          </a:stretch>
        </p:blipFill>
        <p:spPr>
          <a:xfrm>
            <a:off x="4874445" y="2314397"/>
            <a:ext cx="3942137" cy="2021935"/>
          </a:xfrm>
          <a:prstGeom prst="rect">
            <a:avLst/>
          </a:prstGeom>
          <a:ln>
            <a:solidFill>
              <a:schemeClr val="accent1"/>
            </a:solidFill>
          </a:ln>
          <a:effectLst>
            <a:outerShdw blurRad="165100" dist="114300" dir="2700000" algn="tl" rotWithShape="0">
              <a:prstClr val="black">
                <a:alpha val="40000"/>
              </a:prstClr>
            </a:outerShdw>
          </a:effectLst>
        </p:spPr>
      </p:pic>
      <p:pic>
        <p:nvPicPr>
          <p:cNvPr id="12" name="Picture 11" descr="Chart, bar chart&#10;&#10;Description automatically generated">
            <a:extLst>
              <a:ext uri="{FF2B5EF4-FFF2-40B4-BE49-F238E27FC236}">
                <a16:creationId xmlns:a16="http://schemas.microsoft.com/office/drawing/2014/main" id="{65A71268-D43D-E28C-0146-8F49D1284E39}"/>
              </a:ext>
            </a:extLst>
          </p:cNvPr>
          <p:cNvPicPr>
            <a:picLocks noChangeAspect="1"/>
          </p:cNvPicPr>
          <p:nvPr/>
        </p:nvPicPr>
        <p:blipFill>
          <a:blip r:embed="rId3"/>
          <a:stretch>
            <a:fillRect/>
          </a:stretch>
        </p:blipFill>
        <p:spPr>
          <a:xfrm>
            <a:off x="390681" y="1020208"/>
            <a:ext cx="4347346" cy="2467412"/>
          </a:xfrm>
          <a:prstGeom prst="rect">
            <a:avLst/>
          </a:prstGeom>
          <a:ln>
            <a:solidFill>
              <a:schemeClr val="accent1"/>
            </a:solidFill>
          </a:ln>
          <a:effectLst>
            <a:outerShdw blurRad="165100" dist="114300" dir="2700000" algn="tl" rotWithShape="0">
              <a:prstClr val="black">
                <a:alpha val="40000"/>
              </a:prstClr>
            </a:outerShdw>
          </a:effectLst>
        </p:spPr>
      </p:pic>
      <p:sp>
        <p:nvSpPr>
          <p:cNvPr id="18" name="TextBox 17">
            <a:extLst>
              <a:ext uri="{FF2B5EF4-FFF2-40B4-BE49-F238E27FC236}">
                <a16:creationId xmlns:a16="http://schemas.microsoft.com/office/drawing/2014/main" id="{0A075652-C79F-82AD-69A4-117ABCCE8D51}"/>
              </a:ext>
            </a:extLst>
          </p:cNvPr>
          <p:cNvSpPr txBox="1"/>
          <p:nvPr/>
        </p:nvSpPr>
        <p:spPr bwMode="auto">
          <a:xfrm>
            <a:off x="390681" y="4675337"/>
            <a:ext cx="7441354" cy="233910"/>
          </a:xfrm>
          <a:prstGeom prst="rect">
            <a:avLst/>
          </a:prstGeom>
          <a:noFill/>
          <a:ln w="9525" algn="ctr">
            <a:noFill/>
            <a:miter lim="800000"/>
            <a:headEnd/>
            <a:tailEnd/>
          </a:ln>
        </p:spPr>
        <p:txBody>
          <a:bodyPr wrap="square" lIns="0" tIns="0" rIns="0" bIns="0" rtlCol="0" anchor="b">
            <a:spAutoFit/>
          </a:bodyPr>
          <a:lstStyle/>
          <a:p>
            <a:pPr defTabSz="711994" eaLnBrk="0" fontAlgn="base" hangingPunct="0">
              <a:lnSpc>
                <a:spcPct val="95000"/>
              </a:lnSpc>
              <a:spcBef>
                <a:spcPct val="0"/>
              </a:spcBef>
              <a:spcAft>
                <a:spcPct val="0"/>
              </a:spcAft>
            </a:pPr>
            <a:r>
              <a:rPr lang="en-US" sz="8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a:t>
            </a:r>
            <a:r>
              <a:rPr lang="en-US" sz="800" dirty="0">
                <a:latin typeface="Open Sans" panose="020B0606030504020204" pitchFamily="34" charset="0"/>
                <a:ea typeface="Open Sans" panose="020B0606030504020204" pitchFamily="34" charset="0"/>
                <a:cs typeface="Open Sans" panose="020B0606030504020204" pitchFamily="34" charset="0"/>
                <a:hlinkClick r:id="rId4"/>
              </a:rPr>
              <a:t>https://www.iqvia.com/locations/united-states/blogs/2022/04/340b-program-continues-to-grow-while-contract-pharmacy-restrictions-take-effect</a:t>
            </a:r>
            <a:r>
              <a:rPr lang="en-US" sz="800" dirty="0">
                <a:latin typeface="Open Sans" panose="020B0606030504020204" pitchFamily="34" charset="0"/>
                <a:ea typeface="Open Sans" panose="020B0606030504020204" pitchFamily="34" charset="0"/>
                <a:cs typeface="Open Sans" panose="020B0606030504020204" pitchFamily="34" charset="0"/>
              </a:rPr>
              <a:t> </a:t>
            </a:r>
          </a:p>
          <a:p>
            <a:pPr defTabSz="711994" eaLnBrk="0" fontAlgn="base" hangingPunct="0">
              <a:lnSpc>
                <a:spcPct val="95000"/>
              </a:lnSpc>
              <a:spcBef>
                <a:spcPct val="0"/>
              </a:spcBef>
              <a:spcAft>
                <a:spcPct val="0"/>
              </a:spcAft>
            </a:pPr>
            <a:endParaRPr lang="en-US" sz="8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6276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Are Patients Benefiting Directly from 340B?</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19</a:t>
            </a:fld>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person, indoor, screenshot&#10;&#10;Description automatically generated">
            <a:extLst>
              <a:ext uri="{FF2B5EF4-FFF2-40B4-BE49-F238E27FC236}">
                <a16:creationId xmlns:a16="http://schemas.microsoft.com/office/drawing/2014/main" id="{2F998E1B-2186-6F66-C829-F694E9B3A74D}"/>
              </a:ext>
            </a:extLst>
          </p:cNvPr>
          <p:cNvPicPr>
            <a:picLocks noChangeAspect="1"/>
          </p:cNvPicPr>
          <p:nvPr/>
        </p:nvPicPr>
        <p:blipFill>
          <a:blip r:embed="rId2"/>
          <a:stretch>
            <a:fillRect/>
          </a:stretch>
        </p:blipFill>
        <p:spPr>
          <a:xfrm>
            <a:off x="377429" y="994681"/>
            <a:ext cx="2909139" cy="3761634"/>
          </a:xfrm>
          <a:prstGeom prst="rect">
            <a:avLst/>
          </a:prstGeom>
          <a:ln>
            <a:solidFill>
              <a:schemeClr val="accent1"/>
            </a:solidFill>
          </a:ln>
          <a:effectLst>
            <a:outerShdw blurRad="177800" dist="114300" dir="2700000" algn="tl" rotWithShape="0">
              <a:prstClr val="black">
                <a:alpha val="40000"/>
              </a:prstClr>
            </a:outerShdw>
          </a:effectLst>
        </p:spPr>
      </p:pic>
      <p:sp>
        <p:nvSpPr>
          <p:cNvPr id="9" name="TextBox 8">
            <a:extLst>
              <a:ext uri="{FF2B5EF4-FFF2-40B4-BE49-F238E27FC236}">
                <a16:creationId xmlns:a16="http://schemas.microsoft.com/office/drawing/2014/main" id="{2C3895B2-95F4-0A8D-A54B-D623F381AC09}"/>
              </a:ext>
            </a:extLst>
          </p:cNvPr>
          <p:cNvSpPr txBox="1"/>
          <p:nvPr/>
        </p:nvSpPr>
        <p:spPr>
          <a:xfrm>
            <a:off x="2907220" y="3559042"/>
            <a:ext cx="5535923" cy="923330"/>
          </a:xfrm>
          <a:prstGeom prst="rect">
            <a:avLst/>
          </a:prstGeom>
          <a:solidFill>
            <a:schemeClr val="bg1"/>
          </a:solidFill>
          <a:ln>
            <a:solidFill>
              <a:schemeClr val="accent1"/>
            </a:solidFill>
          </a:ln>
        </p:spPr>
        <p:txBody>
          <a:bodyPr wrap="square" rtlCol="0">
            <a:spAutoFit/>
          </a:bodyPr>
          <a:lstStyle/>
          <a:p>
            <a:r>
              <a:rPr lang="en-US" dirty="0">
                <a:solidFill>
                  <a:srgbClr val="425464"/>
                </a:solidFill>
                <a:effectLst/>
                <a:latin typeface="Helvetica" pitchFamily="2" charset="0"/>
              </a:rPr>
              <a:t>These findings demonstrate that 340B discount sharing at the point of sale at contract pharmacies is possible, but that most 340B-eligible patients at contract pharmacies are not directly benefiting from 340B discounts.</a:t>
            </a:r>
          </a:p>
        </p:txBody>
      </p:sp>
      <p:pic>
        <p:nvPicPr>
          <p:cNvPr id="11" name="Picture 10" descr="Timeline&#10;&#10;Description automatically generated">
            <a:extLst>
              <a:ext uri="{FF2B5EF4-FFF2-40B4-BE49-F238E27FC236}">
                <a16:creationId xmlns:a16="http://schemas.microsoft.com/office/drawing/2014/main" id="{94FD9DFC-ED47-D8B8-895B-F985241D4ED5}"/>
              </a:ext>
            </a:extLst>
          </p:cNvPr>
          <p:cNvPicPr>
            <a:picLocks noChangeAspect="1"/>
          </p:cNvPicPr>
          <p:nvPr/>
        </p:nvPicPr>
        <p:blipFill>
          <a:blip r:embed="rId3"/>
          <a:stretch>
            <a:fillRect/>
          </a:stretch>
        </p:blipFill>
        <p:spPr>
          <a:xfrm>
            <a:off x="3721480" y="1228872"/>
            <a:ext cx="4026280" cy="2240816"/>
          </a:xfrm>
          <a:prstGeom prst="rect">
            <a:avLst/>
          </a:prstGeom>
        </p:spPr>
      </p:pic>
    </p:spTree>
    <p:extLst>
      <p:ext uri="{BB962C8B-B14F-4D97-AF65-F5344CB8AC3E}">
        <p14:creationId xmlns:p14="http://schemas.microsoft.com/office/powerpoint/2010/main" val="2774574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What’s Happening in D.C. in General?</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2</a:t>
            </a:fld>
            <a:endParaRPr lang="en-US" dirty="0"/>
          </a:p>
        </p:txBody>
      </p:sp>
      <p:sp>
        <p:nvSpPr>
          <p:cNvPr id="20" name="Text Placeholder 19">
            <a:extLst>
              <a:ext uri="{FF2B5EF4-FFF2-40B4-BE49-F238E27FC236}">
                <a16:creationId xmlns:a16="http://schemas.microsoft.com/office/drawing/2014/main" id="{8121E2BD-4D4F-3341-BAAA-A6E410ADD7C8}"/>
              </a:ext>
            </a:extLst>
          </p:cNvPr>
          <p:cNvSpPr>
            <a:spLocks noGrp="1"/>
          </p:cNvSpPr>
          <p:nvPr>
            <p:ph type="body" sz="quarter" idx="13"/>
          </p:nvPr>
        </p:nvSpPr>
        <p:spPr>
          <a:xfrm>
            <a:off x="377429" y="952500"/>
            <a:ext cx="7806954" cy="3663164"/>
          </a:xfrm>
        </p:spPr>
        <p:txBody>
          <a:bodyPr>
            <a:normAutofit lnSpcReduction="10000"/>
          </a:bodyPr>
          <a:lstStyle/>
          <a:p>
            <a:pPr>
              <a:lnSpc>
                <a:spcPct val="110000"/>
              </a:lnSpc>
            </a:pPr>
            <a:r>
              <a:rPr lang="en-US" dirty="0"/>
              <a:t>Congress recently passed a short-term spending bill to avert a government shutdown till after the elections</a:t>
            </a:r>
          </a:p>
          <a:p>
            <a:pPr lvl="1"/>
            <a:r>
              <a:rPr lang="en-US" dirty="0"/>
              <a:t>But a fight looming after the elections</a:t>
            </a:r>
          </a:p>
          <a:p>
            <a:pPr>
              <a:lnSpc>
                <a:spcPct val="110000"/>
              </a:lnSpc>
            </a:pPr>
            <a:r>
              <a:rPr lang="en-US" dirty="0"/>
              <a:t>All eyes now on the elections next week</a:t>
            </a:r>
          </a:p>
          <a:p>
            <a:pPr lvl="1"/>
            <a:r>
              <a:rPr lang="en-US" dirty="0"/>
              <a:t>Democrats pointing to wins on inflation reduction and lowering drug prices and focusing on the Supreme Court and red state abortion rulings</a:t>
            </a:r>
          </a:p>
          <a:p>
            <a:pPr lvl="1"/>
            <a:r>
              <a:rPr lang="en-US" dirty="0"/>
              <a:t>Republicans pointing to record inflation, immigration, and general lawlessness  </a:t>
            </a:r>
          </a:p>
          <a:p>
            <a:pPr>
              <a:lnSpc>
                <a:spcPct val="110000"/>
              </a:lnSpc>
            </a:pPr>
            <a:r>
              <a:rPr lang="en-US" dirty="0"/>
              <a:t>Congressional Republicans looking forward to taking the majority in the House and possibly in the Senate</a:t>
            </a:r>
          </a:p>
          <a:p>
            <a:pPr>
              <a:lnSpc>
                <a:spcPct val="110000"/>
              </a:lnSpc>
            </a:pPr>
            <a:r>
              <a:rPr lang="en-US" dirty="0"/>
              <a:t>Democrats </a:t>
            </a:r>
            <a:r>
              <a:rPr lang="en-US" u="sng" dirty="0"/>
              <a:t>were</a:t>
            </a:r>
            <a:r>
              <a:rPr lang="en-US" dirty="0"/>
              <a:t> more optimistic about possibly keeping the House and feeling good about the Senate, but that is waning</a:t>
            </a:r>
          </a:p>
          <a:p>
            <a:pPr>
              <a:lnSpc>
                <a:spcPct val="110000"/>
              </a:lnSpc>
            </a:pPr>
            <a:r>
              <a:rPr lang="en-US" dirty="0"/>
              <a:t>Senator Manchin gave his party a big win in passing the Inflation Reduction Act</a:t>
            </a:r>
          </a:p>
          <a:p>
            <a:pPr lvl="1"/>
            <a:r>
              <a:rPr lang="en-US" dirty="0"/>
              <a:t>But overplayed his hand and came up dry in passing some energy transfer measures for WV</a:t>
            </a:r>
          </a:p>
          <a:p>
            <a:pPr lvl="2"/>
            <a:r>
              <a:rPr lang="en-US" dirty="0"/>
              <a:t>Ironic that both progressive Democrats and Republicans lined up against Manchin</a:t>
            </a:r>
          </a:p>
          <a:p>
            <a:pPr marL="377190" lvl="2" indent="0">
              <a:buNone/>
            </a:pPr>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889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Implications of PBMs’ Intrusion in 340B</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20</a:t>
            </a:fld>
            <a:endParaRPr lang="en-US" dirty="0"/>
          </a:p>
        </p:txBody>
      </p:sp>
      <p:sp>
        <p:nvSpPr>
          <p:cNvPr id="20" name="Text Placeholder 19">
            <a:extLst>
              <a:ext uri="{FF2B5EF4-FFF2-40B4-BE49-F238E27FC236}">
                <a16:creationId xmlns:a16="http://schemas.microsoft.com/office/drawing/2014/main" id="{8121E2BD-4D4F-3341-BAAA-A6E410ADD7C8}"/>
              </a:ext>
            </a:extLst>
          </p:cNvPr>
          <p:cNvSpPr>
            <a:spLocks noGrp="1"/>
          </p:cNvSpPr>
          <p:nvPr>
            <p:ph type="body" sz="quarter" idx="13"/>
          </p:nvPr>
        </p:nvSpPr>
        <p:spPr>
          <a:xfrm>
            <a:off x="377429" y="952500"/>
            <a:ext cx="7806954" cy="1816250"/>
          </a:xfrm>
        </p:spPr>
        <p:txBody>
          <a:bodyPr>
            <a:normAutofit/>
          </a:bodyPr>
          <a:lstStyle/>
          <a:p>
            <a:pPr>
              <a:lnSpc>
                <a:spcPct val="110000"/>
              </a:lnSpc>
            </a:pPr>
            <a:r>
              <a:rPr lang="en-US" dirty="0"/>
              <a:t>Ask yourselves why insurers and their PBMs want to white bag injectables and fill orals from their specialty/mail order pharmacies?</a:t>
            </a:r>
          </a:p>
          <a:p>
            <a:pPr lvl="1"/>
            <a:r>
              <a:rPr lang="en-US" i="1" dirty="0"/>
              <a:t>Because they are 340B contract pharmacies!</a:t>
            </a:r>
          </a:p>
          <a:p>
            <a:pPr lvl="2"/>
            <a:r>
              <a:rPr lang="en-US" dirty="0"/>
              <a:t>And there is no oversight of contract pharmacies in terms of what they can and can’t do</a:t>
            </a:r>
          </a:p>
          <a:p>
            <a:r>
              <a:rPr lang="en-US" dirty="0"/>
              <a:t>Ultimately, the PBM/insurer complex wants to control what treatment is provided, who provides it and where!</a:t>
            </a:r>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C26ADAE-7462-F45A-6AFA-FAD8A9F5D183}"/>
              </a:ext>
            </a:extLst>
          </p:cNvPr>
          <p:cNvPicPr>
            <a:picLocks noChangeAspect="1"/>
          </p:cNvPicPr>
          <p:nvPr/>
        </p:nvPicPr>
        <p:blipFill>
          <a:blip r:embed="rId2"/>
          <a:stretch>
            <a:fillRect/>
          </a:stretch>
        </p:blipFill>
        <p:spPr>
          <a:xfrm>
            <a:off x="294559" y="2944821"/>
            <a:ext cx="8522023" cy="539686"/>
          </a:xfrm>
          <a:prstGeom prst="rect">
            <a:avLst/>
          </a:prstGeom>
        </p:spPr>
      </p:pic>
      <p:sp>
        <p:nvSpPr>
          <p:cNvPr id="9" name="Oval 8">
            <a:extLst>
              <a:ext uri="{FF2B5EF4-FFF2-40B4-BE49-F238E27FC236}">
                <a16:creationId xmlns:a16="http://schemas.microsoft.com/office/drawing/2014/main" id="{02BE7550-5E8A-187E-CE87-FB1A45E62C98}"/>
              </a:ext>
            </a:extLst>
          </p:cNvPr>
          <p:cNvSpPr/>
          <p:nvPr/>
        </p:nvSpPr>
        <p:spPr>
          <a:xfrm>
            <a:off x="2160104" y="3120887"/>
            <a:ext cx="1046922" cy="53968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605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What’s New on the PBM Front</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21</a:t>
            </a:fld>
            <a:endParaRPr lang="en-US" dirty="0"/>
          </a:p>
        </p:txBody>
      </p:sp>
      <p:sp>
        <p:nvSpPr>
          <p:cNvPr id="20" name="Text Placeholder 19">
            <a:extLst>
              <a:ext uri="{FF2B5EF4-FFF2-40B4-BE49-F238E27FC236}">
                <a16:creationId xmlns:a16="http://schemas.microsoft.com/office/drawing/2014/main" id="{8121E2BD-4D4F-3341-BAAA-A6E410ADD7C8}"/>
              </a:ext>
            </a:extLst>
          </p:cNvPr>
          <p:cNvSpPr>
            <a:spLocks noGrp="1"/>
          </p:cNvSpPr>
          <p:nvPr>
            <p:ph type="body" sz="quarter" idx="13"/>
          </p:nvPr>
        </p:nvSpPr>
        <p:spPr>
          <a:xfrm>
            <a:off x="377429" y="952500"/>
            <a:ext cx="7806954" cy="3663164"/>
          </a:xfrm>
        </p:spPr>
        <p:txBody>
          <a:bodyPr>
            <a:normAutofit/>
          </a:bodyPr>
          <a:lstStyle/>
          <a:p>
            <a:pPr>
              <a:lnSpc>
                <a:spcPct val="120000"/>
              </a:lnSpc>
            </a:pPr>
            <a:r>
              <a:rPr lang="en-US" dirty="0"/>
              <a:t>Pretty intense state activity and more to come when legislative sessions start back up in 2023</a:t>
            </a:r>
          </a:p>
          <a:p>
            <a:pPr>
              <a:lnSpc>
                <a:spcPct val="120000"/>
              </a:lnSpc>
            </a:pPr>
            <a:r>
              <a:rPr lang="en-US" dirty="0"/>
              <a:t>More federal activity as the Democrats have started to target PBMs</a:t>
            </a:r>
          </a:p>
          <a:p>
            <a:pPr lvl="1">
              <a:lnSpc>
                <a:spcPct val="120000"/>
              </a:lnSpc>
            </a:pPr>
            <a:r>
              <a:rPr lang="en-US" dirty="0"/>
              <a:t>Senate Commerce Committee on PBMs</a:t>
            </a:r>
          </a:p>
          <a:p>
            <a:pPr lvl="1">
              <a:lnSpc>
                <a:spcPct val="120000"/>
              </a:lnSpc>
            </a:pPr>
            <a:r>
              <a:rPr lang="en-US" dirty="0"/>
              <a:t>Senators Cantwell and Grassley’s bill on PBM transparency</a:t>
            </a:r>
          </a:p>
          <a:p>
            <a:pPr lvl="1">
              <a:lnSpc>
                <a:spcPct val="120000"/>
              </a:lnSpc>
            </a:pPr>
            <a:r>
              <a:rPr lang="en-US" dirty="0"/>
              <a:t>Much more to come next year</a:t>
            </a:r>
          </a:p>
          <a:p>
            <a:pPr>
              <a:lnSpc>
                <a:spcPct val="120000"/>
              </a:lnSpc>
            </a:pPr>
            <a:r>
              <a:rPr lang="en-US" dirty="0"/>
              <a:t>More media coverage on PBM bad behaviors </a:t>
            </a:r>
          </a:p>
          <a:p>
            <a:pPr>
              <a:lnSpc>
                <a:spcPct val="120000"/>
              </a:lnSpc>
            </a:pPr>
            <a:r>
              <a:rPr lang="en-US" dirty="0"/>
              <a:t>Latest PBM-related issue is TRICARE letting Express Scripts do whatever it wants</a:t>
            </a:r>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695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1172D-9D94-854C-A9D5-1BA498E80009}"/>
              </a:ext>
            </a:extLst>
          </p:cNvPr>
          <p:cNvSpPr>
            <a:spLocks noGrp="1"/>
          </p:cNvSpPr>
          <p:nvPr>
            <p:ph type="title"/>
          </p:nvPr>
        </p:nvSpPr>
        <p:spPr/>
        <p:txBody>
          <a:bodyPr/>
          <a:lstStyle/>
          <a:p>
            <a:r>
              <a:rPr lang="en-US" dirty="0"/>
              <a:t>State Developments: 2022 By the Numbers</a:t>
            </a:r>
          </a:p>
        </p:txBody>
      </p:sp>
      <p:cxnSp>
        <p:nvCxnSpPr>
          <p:cNvPr id="4" name="Straight Connector 3">
            <a:extLst>
              <a:ext uri="{FF2B5EF4-FFF2-40B4-BE49-F238E27FC236}">
                <a16:creationId xmlns:a16="http://schemas.microsoft.com/office/drawing/2014/main" id="{CC52332C-EAB1-0045-809A-40FCF94EA32B}"/>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EB99C9B-FDDD-AFA5-8AD6-4614A436819E}"/>
              </a:ext>
            </a:extLst>
          </p:cNvPr>
          <p:cNvGrpSpPr/>
          <p:nvPr/>
        </p:nvGrpSpPr>
        <p:grpSpPr>
          <a:xfrm>
            <a:off x="3155832" y="1052096"/>
            <a:ext cx="6085934" cy="3710935"/>
            <a:chOff x="4207775" y="1402794"/>
            <a:chExt cx="8614723" cy="5087653"/>
          </a:xfrm>
        </p:grpSpPr>
        <p:pic>
          <p:nvPicPr>
            <p:cNvPr id="11" name="Picture 10">
              <a:extLst>
                <a:ext uri="{FF2B5EF4-FFF2-40B4-BE49-F238E27FC236}">
                  <a16:creationId xmlns:a16="http://schemas.microsoft.com/office/drawing/2014/main" id="{D9BF1D0A-E7F5-4C42-8A68-5296DD3DB02F}"/>
                </a:ext>
              </a:extLst>
            </p:cNvPr>
            <p:cNvPicPr>
              <a:picLocks noChangeAspect="1"/>
            </p:cNvPicPr>
            <p:nvPr/>
          </p:nvPicPr>
          <p:blipFill rotWithShape="1">
            <a:blip r:embed="rId3"/>
            <a:srcRect t="5704" r="8965" b="12748"/>
            <a:stretch/>
          </p:blipFill>
          <p:spPr>
            <a:xfrm>
              <a:off x="4207775" y="1402794"/>
              <a:ext cx="7984226" cy="5087653"/>
            </a:xfrm>
            <a:prstGeom prst="rect">
              <a:avLst/>
            </a:prstGeom>
          </p:spPr>
        </p:pic>
        <p:sp>
          <p:nvSpPr>
            <p:cNvPr id="13" name="TextBox 12">
              <a:extLst>
                <a:ext uri="{FF2B5EF4-FFF2-40B4-BE49-F238E27FC236}">
                  <a16:creationId xmlns:a16="http://schemas.microsoft.com/office/drawing/2014/main" id="{8E265D3C-76A6-FB43-8A0C-92E5FB3F2969}"/>
                </a:ext>
              </a:extLst>
            </p:cNvPr>
            <p:cNvSpPr txBox="1"/>
            <p:nvPr/>
          </p:nvSpPr>
          <p:spPr>
            <a:xfrm>
              <a:off x="11067271" y="4839202"/>
              <a:ext cx="1671389" cy="276999"/>
            </a:xfrm>
            <a:prstGeom prst="rect">
              <a:avLst/>
            </a:prstGeom>
            <a:noFill/>
          </p:spPr>
          <p:txBody>
            <a:bodyPr wrap="square">
              <a:spAutoFit/>
            </a:bodyPr>
            <a:lstStyle/>
            <a:p>
              <a:pPr>
                <a:defRPr/>
              </a:pPr>
              <a:r>
                <a:rPr lang="en-US" sz="750" dirty="0">
                  <a:solidFill>
                    <a:srgbClr val="F1F2F1">
                      <a:lumMod val="10000"/>
                    </a:srgbClr>
                  </a:solidFill>
                  <a:latin typeface="Gill Sans MT" charset="0"/>
                  <a:ea typeface="Gill Sans MT" charset="0"/>
                  <a:cs typeface="Gill Sans MT" charset="0"/>
                </a:rPr>
                <a:t>COA Engaged (‘22)</a:t>
              </a:r>
            </a:p>
          </p:txBody>
        </p:sp>
        <p:sp>
          <p:nvSpPr>
            <p:cNvPr id="15" name="TextBox 14">
              <a:extLst>
                <a:ext uri="{FF2B5EF4-FFF2-40B4-BE49-F238E27FC236}">
                  <a16:creationId xmlns:a16="http://schemas.microsoft.com/office/drawing/2014/main" id="{0072DBC5-72A4-5B43-BFAF-FE2C5ED2F21B}"/>
                </a:ext>
              </a:extLst>
            </p:cNvPr>
            <p:cNvSpPr txBox="1"/>
            <p:nvPr/>
          </p:nvSpPr>
          <p:spPr>
            <a:xfrm>
              <a:off x="11067271" y="5024364"/>
              <a:ext cx="1755227" cy="584776"/>
            </a:xfrm>
            <a:prstGeom prst="rect">
              <a:avLst/>
            </a:prstGeom>
            <a:noFill/>
          </p:spPr>
          <p:txBody>
            <a:bodyPr wrap="square">
              <a:spAutoFit/>
            </a:bodyPr>
            <a:lstStyle/>
            <a:p>
              <a:pPr>
                <a:defRPr/>
              </a:pPr>
              <a:r>
                <a:rPr lang="en-US" sz="750" dirty="0">
                  <a:solidFill>
                    <a:srgbClr val="F1F2F1">
                      <a:lumMod val="10000"/>
                    </a:srgbClr>
                  </a:solidFill>
                  <a:latin typeface="Gill Sans MT" charset="0"/>
                </a:rPr>
                <a:t>Not in session or</a:t>
              </a:r>
            </a:p>
            <a:p>
              <a:pPr>
                <a:defRPr/>
              </a:pPr>
              <a:r>
                <a:rPr lang="en-US" sz="750" dirty="0">
                  <a:solidFill>
                    <a:srgbClr val="F1F2F1">
                      <a:lumMod val="10000"/>
                    </a:srgbClr>
                  </a:solidFill>
                  <a:latin typeface="Gill Sans MT" charset="0"/>
                </a:rPr>
                <a:t>Priority legislation</a:t>
              </a:r>
            </a:p>
            <a:p>
              <a:pPr>
                <a:defRPr/>
              </a:pPr>
              <a:r>
                <a:rPr lang="en-US" sz="750" dirty="0">
                  <a:solidFill>
                    <a:srgbClr val="F1F2F1">
                      <a:lumMod val="10000"/>
                    </a:srgbClr>
                  </a:solidFill>
                  <a:latin typeface="Gill Sans MT" charset="0"/>
                </a:rPr>
                <a:t>Not introduced</a:t>
              </a:r>
            </a:p>
          </p:txBody>
        </p:sp>
        <p:sp>
          <p:nvSpPr>
            <p:cNvPr id="17" name="TextBox 16">
              <a:extLst>
                <a:ext uri="{FF2B5EF4-FFF2-40B4-BE49-F238E27FC236}">
                  <a16:creationId xmlns:a16="http://schemas.microsoft.com/office/drawing/2014/main" id="{D5B1003A-69CA-394A-9C2D-E6F7C58DFD62}"/>
                </a:ext>
              </a:extLst>
            </p:cNvPr>
            <p:cNvSpPr txBox="1"/>
            <p:nvPr/>
          </p:nvSpPr>
          <p:spPr>
            <a:xfrm>
              <a:off x="10830789" y="1807933"/>
              <a:ext cx="472965" cy="276999"/>
            </a:xfrm>
            <a:prstGeom prst="rect">
              <a:avLst/>
            </a:prstGeom>
            <a:noFill/>
          </p:spPr>
          <p:txBody>
            <a:bodyPr wrap="square">
              <a:spAutoFit/>
            </a:bodyPr>
            <a:lstStyle/>
            <a:p>
              <a:pPr>
                <a:defRPr/>
              </a:pPr>
              <a:r>
                <a:rPr lang="en-US" sz="750" dirty="0">
                  <a:solidFill>
                    <a:srgbClr val="143C8D"/>
                  </a:solidFill>
                  <a:latin typeface="Gill Sans MT" charset="0"/>
                  <a:ea typeface="Gill Sans MT" charset="0"/>
                  <a:cs typeface="Gill Sans MT" charset="0"/>
                </a:rPr>
                <a:t>VT</a:t>
              </a:r>
              <a:endParaRPr lang="en-US" sz="750" dirty="0">
                <a:solidFill>
                  <a:srgbClr val="666570"/>
                </a:solidFill>
                <a:latin typeface="Arial"/>
              </a:endParaRPr>
            </a:p>
          </p:txBody>
        </p:sp>
        <p:sp>
          <p:nvSpPr>
            <p:cNvPr id="18" name="TextBox 17">
              <a:extLst>
                <a:ext uri="{FF2B5EF4-FFF2-40B4-BE49-F238E27FC236}">
                  <a16:creationId xmlns:a16="http://schemas.microsoft.com/office/drawing/2014/main" id="{E941D9C3-C12A-064D-B1B9-5CF6BB3721EE}"/>
                </a:ext>
              </a:extLst>
            </p:cNvPr>
            <p:cNvSpPr txBox="1"/>
            <p:nvPr/>
          </p:nvSpPr>
          <p:spPr>
            <a:xfrm>
              <a:off x="11429633" y="2754942"/>
              <a:ext cx="472965" cy="276999"/>
            </a:xfrm>
            <a:prstGeom prst="rect">
              <a:avLst/>
            </a:prstGeom>
            <a:noFill/>
          </p:spPr>
          <p:txBody>
            <a:bodyPr wrap="square">
              <a:spAutoFit/>
            </a:bodyPr>
            <a:lstStyle/>
            <a:p>
              <a:pPr>
                <a:defRPr/>
              </a:pPr>
              <a:r>
                <a:rPr lang="en-US" sz="750" dirty="0">
                  <a:solidFill>
                    <a:srgbClr val="143C8D"/>
                  </a:solidFill>
                  <a:latin typeface="Gill Sans MT" charset="0"/>
                  <a:ea typeface="Gill Sans MT" charset="0"/>
                  <a:cs typeface="Gill Sans MT" charset="0"/>
                </a:rPr>
                <a:t>RI</a:t>
              </a:r>
              <a:endParaRPr lang="en-US" sz="750" dirty="0">
                <a:solidFill>
                  <a:srgbClr val="666570"/>
                </a:solidFill>
                <a:latin typeface="Arial"/>
              </a:endParaRPr>
            </a:p>
          </p:txBody>
        </p:sp>
        <p:sp>
          <p:nvSpPr>
            <p:cNvPr id="19" name="TextBox 18">
              <a:extLst>
                <a:ext uri="{FF2B5EF4-FFF2-40B4-BE49-F238E27FC236}">
                  <a16:creationId xmlns:a16="http://schemas.microsoft.com/office/drawing/2014/main" id="{AB90D7CB-F29E-9244-9FAF-E38639C706F1}"/>
                </a:ext>
              </a:extLst>
            </p:cNvPr>
            <p:cNvSpPr txBox="1"/>
            <p:nvPr/>
          </p:nvSpPr>
          <p:spPr>
            <a:xfrm>
              <a:off x="11226062" y="2961927"/>
              <a:ext cx="472965" cy="276999"/>
            </a:xfrm>
            <a:prstGeom prst="rect">
              <a:avLst/>
            </a:prstGeom>
            <a:noFill/>
          </p:spPr>
          <p:txBody>
            <a:bodyPr wrap="square">
              <a:spAutoFit/>
            </a:bodyPr>
            <a:lstStyle/>
            <a:p>
              <a:pPr>
                <a:defRPr/>
              </a:pPr>
              <a:r>
                <a:rPr lang="en-US" sz="750" dirty="0">
                  <a:solidFill>
                    <a:srgbClr val="143C8D"/>
                  </a:solidFill>
                  <a:latin typeface="Gill Sans MT" charset="0"/>
                  <a:ea typeface="Gill Sans MT" charset="0"/>
                  <a:cs typeface="Gill Sans MT" charset="0"/>
                </a:rPr>
                <a:t>NJ</a:t>
              </a:r>
              <a:endParaRPr lang="en-US" sz="750" dirty="0">
                <a:solidFill>
                  <a:srgbClr val="666570"/>
                </a:solidFill>
                <a:latin typeface="Arial"/>
              </a:endParaRPr>
            </a:p>
          </p:txBody>
        </p:sp>
        <p:sp>
          <p:nvSpPr>
            <p:cNvPr id="20" name="TextBox 19">
              <a:extLst>
                <a:ext uri="{FF2B5EF4-FFF2-40B4-BE49-F238E27FC236}">
                  <a16:creationId xmlns:a16="http://schemas.microsoft.com/office/drawing/2014/main" id="{F0A8EB16-DCCA-DA47-A834-733BA10B4A94}"/>
                </a:ext>
              </a:extLst>
            </p:cNvPr>
            <p:cNvSpPr txBox="1"/>
            <p:nvPr/>
          </p:nvSpPr>
          <p:spPr>
            <a:xfrm>
              <a:off x="11166630" y="3167393"/>
              <a:ext cx="472965" cy="276999"/>
            </a:xfrm>
            <a:prstGeom prst="rect">
              <a:avLst/>
            </a:prstGeom>
            <a:noFill/>
          </p:spPr>
          <p:txBody>
            <a:bodyPr wrap="square">
              <a:spAutoFit/>
            </a:bodyPr>
            <a:lstStyle/>
            <a:p>
              <a:pPr>
                <a:defRPr/>
              </a:pPr>
              <a:r>
                <a:rPr lang="en-US" sz="750" dirty="0">
                  <a:solidFill>
                    <a:srgbClr val="143C8D"/>
                  </a:solidFill>
                  <a:latin typeface="Gill Sans MT" charset="0"/>
                  <a:ea typeface="Gill Sans MT" charset="0"/>
                  <a:cs typeface="Gill Sans MT" charset="0"/>
                </a:rPr>
                <a:t>DE</a:t>
              </a:r>
              <a:endParaRPr lang="en-US" sz="750" dirty="0">
                <a:solidFill>
                  <a:srgbClr val="666570"/>
                </a:solidFill>
                <a:latin typeface="Arial"/>
              </a:endParaRPr>
            </a:p>
          </p:txBody>
        </p:sp>
        <p:sp>
          <p:nvSpPr>
            <p:cNvPr id="21" name="TextBox 20">
              <a:extLst>
                <a:ext uri="{FF2B5EF4-FFF2-40B4-BE49-F238E27FC236}">
                  <a16:creationId xmlns:a16="http://schemas.microsoft.com/office/drawing/2014/main" id="{9BBB4D02-62BA-BF46-91F7-DDCBB11EE08A}"/>
                </a:ext>
              </a:extLst>
            </p:cNvPr>
            <p:cNvSpPr txBox="1"/>
            <p:nvPr/>
          </p:nvSpPr>
          <p:spPr>
            <a:xfrm>
              <a:off x="11092937" y="3388863"/>
              <a:ext cx="472965" cy="276999"/>
            </a:xfrm>
            <a:prstGeom prst="rect">
              <a:avLst/>
            </a:prstGeom>
            <a:noFill/>
          </p:spPr>
          <p:txBody>
            <a:bodyPr wrap="square">
              <a:spAutoFit/>
            </a:bodyPr>
            <a:lstStyle/>
            <a:p>
              <a:pPr>
                <a:defRPr/>
              </a:pPr>
              <a:r>
                <a:rPr lang="en-US" sz="750" dirty="0">
                  <a:solidFill>
                    <a:srgbClr val="143C8D"/>
                  </a:solidFill>
                  <a:latin typeface="Gill Sans MT" charset="0"/>
                  <a:ea typeface="Gill Sans MT" charset="0"/>
                  <a:cs typeface="Gill Sans MT" charset="0"/>
                </a:rPr>
                <a:t>MD</a:t>
              </a:r>
              <a:endParaRPr lang="en-US" sz="750" dirty="0">
                <a:solidFill>
                  <a:srgbClr val="666570"/>
                </a:solidFill>
                <a:latin typeface="Arial"/>
              </a:endParaRPr>
            </a:p>
          </p:txBody>
        </p:sp>
        <p:sp>
          <p:nvSpPr>
            <p:cNvPr id="22" name="TextBox 21">
              <a:extLst>
                <a:ext uri="{FF2B5EF4-FFF2-40B4-BE49-F238E27FC236}">
                  <a16:creationId xmlns:a16="http://schemas.microsoft.com/office/drawing/2014/main" id="{B9412A9D-290B-F948-8002-059EAAA93E1D}"/>
                </a:ext>
              </a:extLst>
            </p:cNvPr>
            <p:cNvSpPr txBox="1"/>
            <p:nvPr/>
          </p:nvSpPr>
          <p:spPr>
            <a:xfrm>
              <a:off x="11097581" y="3562097"/>
              <a:ext cx="472965" cy="276999"/>
            </a:xfrm>
            <a:prstGeom prst="rect">
              <a:avLst/>
            </a:prstGeom>
            <a:noFill/>
          </p:spPr>
          <p:txBody>
            <a:bodyPr wrap="square">
              <a:spAutoFit/>
            </a:bodyPr>
            <a:lstStyle/>
            <a:p>
              <a:pPr>
                <a:defRPr/>
              </a:pPr>
              <a:r>
                <a:rPr lang="en-US" sz="750" dirty="0">
                  <a:solidFill>
                    <a:srgbClr val="143C8D"/>
                  </a:solidFill>
                  <a:latin typeface="Gill Sans MT" charset="0"/>
                  <a:ea typeface="Gill Sans MT" charset="0"/>
                  <a:cs typeface="Gill Sans MT" charset="0"/>
                </a:rPr>
                <a:t>DC</a:t>
              </a:r>
              <a:endParaRPr lang="en-US" sz="750" dirty="0">
                <a:solidFill>
                  <a:srgbClr val="666570"/>
                </a:solidFill>
                <a:latin typeface="Arial"/>
              </a:endParaRPr>
            </a:p>
          </p:txBody>
        </p:sp>
        <p:sp>
          <p:nvSpPr>
            <p:cNvPr id="16" name="TextBox 15">
              <a:extLst>
                <a:ext uri="{FF2B5EF4-FFF2-40B4-BE49-F238E27FC236}">
                  <a16:creationId xmlns:a16="http://schemas.microsoft.com/office/drawing/2014/main" id="{BA108140-D2EC-5549-AF46-4252F7072E1B}"/>
                </a:ext>
              </a:extLst>
            </p:cNvPr>
            <p:cNvSpPr txBox="1"/>
            <p:nvPr/>
          </p:nvSpPr>
          <p:spPr>
            <a:xfrm>
              <a:off x="10584931" y="5971696"/>
              <a:ext cx="1755227" cy="276999"/>
            </a:xfrm>
            <a:prstGeom prst="rect">
              <a:avLst/>
            </a:prstGeom>
            <a:noFill/>
          </p:spPr>
          <p:txBody>
            <a:bodyPr wrap="square">
              <a:spAutoFit/>
            </a:bodyPr>
            <a:lstStyle/>
            <a:p>
              <a:pPr>
                <a:defRPr/>
              </a:pPr>
              <a:r>
                <a:rPr lang="en-US" sz="750" dirty="0">
                  <a:solidFill>
                    <a:srgbClr val="F1F2F1">
                      <a:lumMod val="75000"/>
                    </a:srgbClr>
                  </a:solidFill>
                  <a:latin typeface="Gill Sans MT" charset="0"/>
                </a:rPr>
                <a:t>Map last updated 04/25/22</a:t>
              </a:r>
            </a:p>
          </p:txBody>
        </p:sp>
      </p:grpSp>
      <p:sp>
        <p:nvSpPr>
          <p:cNvPr id="2" name="Text Placeholder 1">
            <a:extLst>
              <a:ext uri="{FF2B5EF4-FFF2-40B4-BE49-F238E27FC236}">
                <a16:creationId xmlns:a16="http://schemas.microsoft.com/office/drawing/2014/main" id="{36699FD7-3FE6-6043-8B19-5B74EEE65904}"/>
              </a:ext>
            </a:extLst>
          </p:cNvPr>
          <p:cNvSpPr>
            <a:spLocks noGrp="1"/>
          </p:cNvSpPr>
          <p:nvPr>
            <p:ph type="body" sz="quarter" idx="13"/>
          </p:nvPr>
        </p:nvSpPr>
        <p:spPr>
          <a:xfrm>
            <a:off x="377428" y="952500"/>
            <a:ext cx="3012158" cy="3710939"/>
          </a:xfrm>
        </p:spPr>
        <p:txBody>
          <a:bodyPr/>
          <a:lstStyle/>
          <a:p>
            <a:pPr marL="0" indent="0">
              <a:buNone/>
            </a:pPr>
            <a:r>
              <a:rPr lang="en-US" sz="1800" b="1" dirty="0">
                <a:solidFill>
                  <a:srgbClr val="143C8D"/>
                </a:solidFill>
                <a:latin typeface="Gill Sans MT" charset="0"/>
                <a:ea typeface="Gill Sans MT" charset="0"/>
                <a:cs typeface="Gill Sans MT" charset="0"/>
              </a:rPr>
              <a:t>46 States in Session</a:t>
            </a:r>
          </a:p>
          <a:p>
            <a:pPr marL="0" indent="0">
              <a:buNone/>
            </a:pPr>
            <a:r>
              <a:rPr lang="en-US" sz="1350" dirty="0">
                <a:solidFill>
                  <a:schemeClr val="bg2">
                    <a:lumMod val="10000"/>
                  </a:schemeClr>
                </a:solidFill>
                <a:latin typeface="Gill Sans MT" charset="0"/>
                <a:ea typeface="Gill Sans MT" charset="0"/>
                <a:cs typeface="Gill Sans MT" charset="0"/>
              </a:rPr>
              <a:t>In 2022, 41 states introduced bills of relevance to oncology and pharmacy benefit managers.</a:t>
            </a:r>
          </a:p>
          <a:p>
            <a:pPr marL="0" indent="0">
              <a:buNone/>
            </a:pPr>
            <a:endParaRPr lang="en-US" b="1" dirty="0">
              <a:solidFill>
                <a:srgbClr val="143C8D"/>
              </a:solidFill>
              <a:latin typeface="Gill Sans MT" charset="0"/>
              <a:ea typeface="Gill Sans MT" charset="0"/>
              <a:cs typeface="Gill Sans MT" charset="0"/>
            </a:endParaRPr>
          </a:p>
          <a:p>
            <a:pPr marL="0" indent="0">
              <a:buNone/>
            </a:pPr>
            <a:r>
              <a:rPr lang="en-US" sz="1800" b="1" dirty="0">
                <a:solidFill>
                  <a:srgbClr val="143C8D"/>
                </a:solidFill>
                <a:latin typeface="Gill Sans MT" charset="0"/>
                <a:ea typeface="Gill Sans MT" charset="0"/>
                <a:cs typeface="Gill Sans MT" charset="0"/>
              </a:rPr>
              <a:t>350+ Industry Bills</a:t>
            </a:r>
          </a:p>
          <a:p>
            <a:pPr marL="0" indent="0">
              <a:buNone/>
            </a:pPr>
            <a:r>
              <a:rPr lang="en-US" sz="1350" dirty="0">
                <a:solidFill>
                  <a:schemeClr val="bg2">
                    <a:lumMod val="10000"/>
                  </a:schemeClr>
                </a:solidFill>
                <a:latin typeface="Gill Sans MT" charset="0"/>
                <a:ea typeface="Gill Sans MT" charset="0"/>
                <a:cs typeface="Gill Sans MT" charset="0"/>
              </a:rPr>
              <a:t>300+ bills were introduced with the intention of reforming pharmacy benefit manager practices, while an additional 50+ concerned additional topics of relevance to oncology.</a:t>
            </a:r>
          </a:p>
          <a:p>
            <a:pPr marL="0" indent="0">
              <a:buNone/>
            </a:pPr>
            <a:endParaRPr lang="en-US" sz="1800" b="1" dirty="0">
              <a:solidFill>
                <a:srgbClr val="143C8D"/>
              </a:solidFill>
              <a:latin typeface="Gill Sans MT" charset="0"/>
              <a:ea typeface="Gill Sans MT" charset="0"/>
              <a:cs typeface="Gill Sans MT" charset="0"/>
            </a:endParaRPr>
          </a:p>
          <a:p>
            <a:pPr marL="0" indent="0">
              <a:buNone/>
            </a:pPr>
            <a:r>
              <a:rPr lang="en-US" sz="1800" b="1" dirty="0">
                <a:solidFill>
                  <a:srgbClr val="143C8D"/>
                </a:solidFill>
                <a:latin typeface="Gill Sans MT" charset="0"/>
                <a:ea typeface="Gill Sans MT" charset="0"/>
                <a:cs typeface="Gill Sans MT" charset="0"/>
              </a:rPr>
              <a:t>61 Bills Passed</a:t>
            </a:r>
          </a:p>
          <a:p>
            <a:pPr marL="0" indent="0">
              <a:buNone/>
            </a:pPr>
            <a:r>
              <a:rPr lang="en-US" sz="1350" dirty="0">
                <a:solidFill>
                  <a:schemeClr val="bg2">
                    <a:lumMod val="10000"/>
                  </a:schemeClr>
                </a:solidFill>
                <a:latin typeface="Gill Sans MT" charset="0"/>
                <a:ea typeface="Gill Sans MT" charset="0"/>
                <a:cs typeface="Gill Sans MT" charset="0"/>
              </a:rPr>
              <a:t>17% of all bills filed were passed in 2022. Total passed is reflective of consolidation, not rate of success.</a:t>
            </a:r>
            <a:endParaRPr lang="en-US" dirty="0">
              <a:solidFill>
                <a:schemeClr val="bg2">
                  <a:lumMod val="10000"/>
                </a:schemeClr>
              </a:solidFill>
              <a:latin typeface="Gill Sans MT" charset="0"/>
              <a:ea typeface="Gill Sans MT" charset="0"/>
              <a:cs typeface="Gill Sans MT" charset="0"/>
            </a:endParaRPr>
          </a:p>
        </p:txBody>
      </p:sp>
    </p:spTree>
    <p:extLst>
      <p:ext uri="{BB962C8B-B14F-4D97-AF65-F5344CB8AC3E}">
        <p14:creationId xmlns:p14="http://schemas.microsoft.com/office/powerpoint/2010/main" val="1639757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1172D-9D94-854C-A9D5-1BA498E80009}"/>
              </a:ext>
            </a:extLst>
          </p:cNvPr>
          <p:cNvSpPr>
            <a:spLocks noGrp="1"/>
          </p:cNvSpPr>
          <p:nvPr>
            <p:ph type="title"/>
          </p:nvPr>
        </p:nvSpPr>
        <p:spPr/>
        <p:txBody>
          <a:bodyPr/>
          <a:lstStyle/>
          <a:p>
            <a:r>
              <a:rPr lang="en-US" dirty="0"/>
              <a:t>2022 State Developments: Top Performers</a:t>
            </a:r>
          </a:p>
        </p:txBody>
      </p:sp>
      <p:cxnSp>
        <p:nvCxnSpPr>
          <p:cNvPr id="4" name="Straight Connector 3">
            <a:extLst>
              <a:ext uri="{FF2B5EF4-FFF2-40B4-BE49-F238E27FC236}">
                <a16:creationId xmlns:a16="http://schemas.microsoft.com/office/drawing/2014/main" id="{CC52332C-EAB1-0045-809A-40FCF94EA32B}"/>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C4836C8-A9D2-F947-7377-AA267DA5CF49}"/>
              </a:ext>
            </a:extLst>
          </p:cNvPr>
          <p:cNvSpPr txBox="1"/>
          <p:nvPr/>
        </p:nvSpPr>
        <p:spPr>
          <a:xfrm>
            <a:off x="166668" y="2478058"/>
            <a:ext cx="1977256" cy="2862322"/>
          </a:xfrm>
          <a:prstGeom prst="rect">
            <a:avLst/>
          </a:prstGeom>
          <a:noFill/>
        </p:spPr>
        <p:txBody>
          <a:bodyPr wrap="square">
            <a:spAutoFit/>
          </a:bodyPr>
          <a:lstStyle/>
          <a:p>
            <a:pPr algn="ctr">
              <a:defRPr/>
            </a:pPr>
            <a:r>
              <a:rPr lang="en-US" sz="1800" b="1" dirty="0">
                <a:solidFill>
                  <a:srgbClr val="143C8D"/>
                </a:solidFill>
                <a:latin typeface="Gill Sans MT" charset="0"/>
                <a:ea typeface="Gill Sans MT" charset="0"/>
                <a:cs typeface="Gill Sans MT" charset="0"/>
              </a:rPr>
              <a:t>Massachusetts</a:t>
            </a:r>
          </a:p>
          <a:p>
            <a:pPr marL="214313" indent="-214313" algn="ctr">
              <a:buFont typeface="Arial" panose="020B0604020202020204" pitchFamily="34" charset="0"/>
              <a:buChar char="•"/>
              <a:defRPr/>
            </a:pPr>
            <a:r>
              <a:rPr lang="en-US" dirty="0">
                <a:solidFill>
                  <a:srgbClr val="666570"/>
                </a:solidFill>
                <a:latin typeface="Gill Sans MT" charset="0"/>
                <a:ea typeface="Gill Sans MT" charset="0"/>
                <a:cs typeface="Gill Sans MT" charset="0"/>
              </a:rPr>
              <a:t>29 Bills Filed</a:t>
            </a:r>
          </a:p>
          <a:p>
            <a:pPr algn="ctr">
              <a:defRPr/>
            </a:pPr>
            <a:endParaRPr lang="en-US" dirty="0">
              <a:solidFill>
                <a:srgbClr val="666570"/>
              </a:solidFill>
              <a:latin typeface="Gill Sans MT" charset="0"/>
              <a:ea typeface="Gill Sans MT" charset="0"/>
              <a:cs typeface="Gill Sans MT" charset="0"/>
            </a:endParaRPr>
          </a:p>
          <a:p>
            <a:pPr algn="ctr">
              <a:defRPr/>
            </a:pPr>
            <a:r>
              <a:rPr lang="en-US" b="1" dirty="0">
                <a:solidFill>
                  <a:srgbClr val="143C8D"/>
                </a:solidFill>
                <a:latin typeface="Gill Sans MT" charset="0"/>
                <a:ea typeface="Gill Sans MT" charset="0"/>
                <a:cs typeface="Gill Sans MT" charset="0"/>
              </a:rPr>
              <a:t>Issues:</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PBM Transparency</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Anti-steerage</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Maximum Allowable Cost</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Rebate Passthrough</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Accumulator Adjustment Programs</a:t>
            </a:r>
          </a:p>
          <a:p>
            <a:pPr marL="214313" indent="-214313">
              <a:buFont typeface="Arial" panose="020B0604020202020204" pitchFamily="34" charset="0"/>
              <a:buChar char="•"/>
              <a:defRPr/>
            </a:pPr>
            <a:endParaRPr lang="en-US" dirty="0">
              <a:solidFill>
                <a:srgbClr val="666570"/>
              </a:solidFill>
              <a:latin typeface="Gill Sans MT" charset="0"/>
              <a:ea typeface="Gill Sans MT" charset="0"/>
              <a:cs typeface="Gill Sans MT" charset="0"/>
            </a:endParaRPr>
          </a:p>
          <a:p>
            <a:pPr marL="214313" indent="-214313" algn="ctr">
              <a:buFont typeface="Arial" panose="020B0604020202020204" pitchFamily="34" charset="0"/>
              <a:buChar char="•"/>
              <a:defRPr/>
            </a:pPr>
            <a:endParaRPr lang="en-US" dirty="0">
              <a:solidFill>
                <a:srgbClr val="666570"/>
              </a:solidFill>
              <a:latin typeface="Gill Sans MT" charset="0"/>
              <a:ea typeface="Gill Sans MT" charset="0"/>
              <a:cs typeface="Gill Sans MT" charset="0"/>
            </a:endParaRPr>
          </a:p>
        </p:txBody>
      </p:sp>
      <p:sp>
        <p:nvSpPr>
          <p:cNvPr id="34" name="TextBox 33">
            <a:extLst>
              <a:ext uri="{FF2B5EF4-FFF2-40B4-BE49-F238E27FC236}">
                <a16:creationId xmlns:a16="http://schemas.microsoft.com/office/drawing/2014/main" id="{8FB211E3-A352-1FB3-8504-DF6AD7F1BA31}"/>
              </a:ext>
            </a:extLst>
          </p:cNvPr>
          <p:cNvSpPr txBox="1"/>
          <p:nvPr/>
        </p:nvSpPr>
        <p:spPr>
          <a:xfrm>
            <a:off x="2299686" y="2478058"/>
            <a:ext cx="2027374" cy="2654573"/>
          </a:xfrm>
          <a:prstGeom prst="rect">
            <a:avLst/>
          </a:prstGeom>
          <a:noFill/>
        </p:spPr>
        <p:txBody>
          <a:bodyPr wrap="square">
            <a:spAutoFit/>
          </a:bodyPr>
          <a:lstStyle/>
          <a:p>
            <a:pPr algn="ctr">
              <a:defRPr/>
            </a:pPr>
            <a:r>
              <a:rPr lang="en-US" sz="1800" b="1" dirty="0">
                <a:solidFill>
                  <a:srgbClr val="143C8D"/>
                </a:solidFill>
                <a:latin typeface="Gill Sans MT" charset="0"/>
                <a:ea typeface="Gill Sans MT" charset="0"/>
                <a:cs typeface="Gill Sans MT" charset="0"/>
              </a:rPr>
              <a:t>New Jersey</a:t>
            </a:r>
          </a:p>
          <a:p>
            <a:pPr marL="214313" indent="-214313" algn="ctr">
              <a:buFont typeface="Arial" panose="020B0604020202020204" pitchFamily="34" charset="0"/>
              <a:buChar char="•"/>
              <a:defRPr/>
            </a:pPr>
            <a:r>
              <a:rPr lang="en-US" dirty="0">
                <a:solidFill>
                  <a:srgbClr val="666570"/>
                </a:solidFill>
                <a:latin typeface="Gill Sans MT" charset="0"/>
                <a:ea typeface="Gill Sans MT" charset="0"/>
                <a:cs typeface="Gill Sans MT" charset="0"/>
              </a:rPr>
              <a:t>28 Bills Filed</a:t>
            </a:r>
          </a:p>
          <a:p>
            <a:pPr marL="214313" indent="-214313">
              <a:buFont typeface="Arial" panose="020B0604020202020204" pitchFamily="34" charset="0"/>
              <a:buChar char="•"/>
              <a:defRPr/>
            </a:pPr>
            <a:endParaRPr lang="en-US" dirty="0">
              <a:solidFill>
                <a:srgbClr val="666570"/>
              </a:solidFill>
              <a:latin typeface="Gill Sans MT" charset="0"/>
              <a:ea typeface="Gill Sans MT" charset="0"/>
              <a:cs typeface="Gill Sans MT" charset="0"/>
            </a:endParaRPr>
          </a:p>
          <a:p>
            <a:pPr algn="ctr">
              <a:defRPr/>
            </a:pPr>
            <a:r>
              <a:rPr lang="en-US" b="1" dirty="0">
                <a:solidFill>
                  <a:srgbClr val="143C8D"/>
                </a:solidFill>
                <a:latin typeface="Gill Sans MT" charset="0"/>
                <a:ea typeface="Gill Sans MT" charset="0"/>
                <a:cs typeface="Gill Sans MT" charset="0"/>
              </a:rPr>
              <a:t>Issues:</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PBM Licensure</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PBM Transparency</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Prior Authorization</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Step Therapy</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Accumulator Adjustment Programs</a:t>
            </a:r>
          </a:p>
          <a:p>
            <a:pPr marL="214313" indent="-214313">
              <a:buFont typeface="Arial" panose="020B0604020202020204" pitchFamily="34" charset="0"/>
              <a:buChar char="•"/>
              <a:defRPr/>
            </a:pPr>
            <a:endParaRPr lang="en-US" dirty="0">
              <a:solidFill>
                <a:srgbClr val="666570"/>
              </a:solidFill>
              <a:latin typeface="Gill Sans MT" charset="0"/>
              <a:ea typeface="Gill Sans MT" charset="0"/>
              <a:cs typeface="Gill Sans MT" charset="0"/>
            </a:endParaRPr>
          </a:p>
          <a:p>
            <a:pPr>
              <a:defRPr/>
            </a:pPr>
            <a:endParaRPr lang="en-US" b="1" dirty="0">
              <a:solidFill>
                <a:srgbClr val="666570"/>
              </a:solidFill>
              <a:latin typeface="Gill Sans MT" charset="0"/>
              <a:ea typeface="Gill Sans MT" charset="0"/>
              <a:cs typeface="Gill Sans MT" charset="0"/>
            </a:endParaRPr>
          </a:p>
        </p:txBody>
      </p:sp>
      <p:sp>
        <p:nvSpPr>
          <p:cNvPr id="35" name="TextBox 34">
            <a:extLst>
              <a:ext uri="{FF2B5EF4-FFF2-40B4-BE49-F238E27FC236}">
                <a16:creationId xmlns:a16="http://schemas.microsoft.com/office/drawing/2014/main" id="{A1BD23DF-261D-DC33-26F8-C37F486A6FAE}"/>
              </a:ext>
            </a:extLst>
          </p:cNvPr>
          <p:cNvSpPr txBox="1"/>
          <p:nvPr/>
        </p:nvSpPr>
        <p:spPr>
          <a:xfrm>
            <a:off x="4490688" y="2478058"/>
            <a:ext cx="2023651" cy="2446824"/>
          </a:xfrm>
          <a:prstGeom prst="rect">
            <a:avLst/>
          </a:prstGeom>
          <a:noFill/>
        </p:spPr>
        <p:txBody>
          <a:bodyPr wrap="square">
            <a:spAutoFit/>
          </a:bodyPr>
          <a:lstStyle/>
          <a:p>
            <a:pPr algn="ctr">
              <a:defRPr/>
            </a:pPr>
            <a:r>
              <a:rPr lang="en-US" sz="1800" b="1" dirty="0">
                <a:solidFill>
                  <a:srgbClr val="143C8D"/>
                </a:solidFill>
                <a:latin typeface="Gill Sans MT" charset="0"/>
                <a:ea typeface="Gill Sans MT" charset="0"/>
                <a:cs typeface="Gill Sans MT" charset="0"/>
              </a:rPr>
              <a:t>Oklahoma</a:t>
            </a:r>
          </a:p>
          <a:p>
            <a:pPr marL="214313" indent="-214313" algn="ctr">
              <a:buFont typeface="Arial" panose="020B0604020202020204" pitchFamily="34" charset="0"/>
              <a:buChar char="•"/>
              <a:defRPr/>
            </a:pPr>
            <a:r>
              <a:rPr lang="en-US" dirty="0">
                <a:solidFill>
                  <a:srgbClr val="666570"/>
                </a:solidFill>
                <a:latin typeface="Gill Sans MT" charset="0"/>
                <a:ea typeface="Gill Sans MT" charset="0"/>
                <a:cs typeface="Gill Sans MT" charset="0"/>
              </a:rPr>
              <a:t>23 Bills Filed</a:t>
            </a:r>
          </a:p>
          <a:p>
            <a:pPr marL="214313" indent="-214313">
              <a:buFont typeface="Arial" panose="020B0604020202020204" pitchFamily="34" charset="0"/>
              <a:buChar char="•"/>
              <a:defRPr/>
            </a:pPr>
            <a:endParaRPr lang="en-US" dirty="0">
              <a:solidFill>
                <a:srgbClr val="666570"/>
              </a:solidFill>
              <a:latin typeface="Gill Sans MT" charset="0"/>
              <a:ea typeface="Gill Sans MT" charset="0"/>
              <a:cs typeface="Gill Sans MT" charset="0"/>
            </a:endParaRPr>
          </a:p>
          <a:p>
            <a:pPr algn="ctr">
              <a:defRPr/>
            </a:pPr>
            <a:r>
              <a:rPr lang="en-US" b="1" dirty="0">
                <a:solidFill>
                  <a:srgbClr val="143C8D"/>
                </a:solidFill>
                <a:latin typeface="Gill Sans MT" charset="0"/>
                <a:ea typeface="Gill Sans MT" charset="0"/>
                <a:cs typeface="Gill Sans MT" charset="0"/>
              </a:rPr>
              <a:t>Issues:</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PBM Licensure</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PBM Transparency</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Step Therapy</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Prior Authorization</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Maximum Allowable Cost Lists</a:t>
            </a:r>
          </a:p>
          <a:p>
            <a:pPr>
              <a:defRPr/>
            </a:pPr>
            <a:endParaRPr lang="en-US" dirty="0">
              <a:solidFill>
                <a:srgbClr val="666570"/>
              </a:solidFill>
              <a:latin typeface="Gill Sans MT" charset="0"/>
              <a:ea typeface="Gill Sans MT" charset="0"/>
              <a:cs typeface="Gill Sans MT" charset="0"/>
            </a:endParaRPr>
          </a:p>
        </p:txBody>
      </p:sp>
      <p:sp>
        <p:nvSpPr>
          <p:cNvPr id="36" name="TextBox 35">
            <a:extLst>
              <a:ext uri="{FF2B5EF4-FFF2-40B4-BE49-F238E27FC236}">
                <a16:creationId xmlns:a16="http://schemas.microsoft.com/office/drawing/2014/main" id="{59500477-2DF3-2B96-2FDA-ECFCF4455305}"/>
              </a:ext>
            </a:extLst>
          </p:cNvPr>
          <p:cNvSpPr txBox="1"/>
          <p:nvPr/>
        </p:nvSpPr>
        <p:spPr>
          <a:xfrm>
            <a:off x="6701492" y="2497524"/>
            <a:ext cx="2275841" cy="2239074"/>
          </a:xfrm>
          <a:prstGeom prst="rect">
            <a:avLst/>
          </a:prstGeom>
          <a:noFill/>
        </p:spPr>
        <p:txBody>
          <a:bodyPr wrap="square">
            <a:spAutoFit/>
          </a:bodyPr>
          <a:lstStyle/>
          <a:p>
            <a:pPr algn="ctr">
              <a:defRPr/>
            </a:pPr>
            <a:r>
              <a:rPr lang="en-US" sz="1800" b="1" dirty="0">
                <a:solidFill>
                  <a:srgbClr val="143C8D"/>
                </a:solidFill>
                <a:latin typeface="Gill Sans MT" charset="0"/>
                <a:ea typeface="Gill Sans MT" charset="0"/>
                <a:cs typeface="Gill Sans MT" charset="0"/>
              </a:rPr>
              <a:t>Minnesota</a:t>
            </a:r>
            <a:endParaRPr lang="en-US" b="1" dirty="0">
              <a:solidFill>
                <a:srgbClr val="143C8D"/>
              </a:solidFill>
              <a:latin typeface="Gill Sans MT" charset="0"/>
              <a:ea typeface="Gill Sans MT" charset="0"/>
              <a:cs typeface="Gill Sans MT" charset="0"/>
            </a:endParaRPr>
          </a:p>
          <a:p>
            <a:pPr marL="214313" indent="-214313" algn="ctr">
              <a:buFont typeface="Arial" panose="020B0604020202020204" pitchFamily="34" charset="0"/>
              <a:buChar char="•"/>
              <a:defRPr/>
            </a:pPr>
            <a:r>
              <a:rPr lang="en-US" dirty="0">
                <a:solidFill>
                  <a:srgbClr val="666570"/>
                </a:solidFill>
                <a:latin typeface="Gill Sans MT" charset="0"/>
                <a:ea typeface="Gill Sans MT" charset="0"/>
                <a:cs typeface="Gill Sans MT" charset="0"/>
              </a:rPr>
              <a:t>20 Bills Filed</a:t>
            </a:r>
          </a:p>
          <a:p>
            <a:pPr marL="214313" indent="-214313" algn="ctr">
              <a:buFont typeface="Arial" panose="020B0604020202020204" pitchFamily="34" charset="0"/>
              <a:buChar char="•"/>
              <a:defRPr/>
            </a:pPr>
            <a:endParaRPr lang="en-US" dirty="0">
              <a:solidFill>
                <a:srgbClr val="666570"/>
              </a:solidFill>
              <a:latin typeface="Gill Sans MT" charset="0"/>
              <a:ea typeface="Gill Sans MT" charset="0"/>
              <a:cs typeface="Gill Sans MT" charset="0"/>
            </a:endParaRPr>
          </a:p>
          <a:p>
            <a:pPr algn="ctr">
              <a:defRPr/>
            </a:pPr>
            <a:r>
              <a:rPr lang="en-US" b="1" dirty="0">
                <a:solidFill>
                  <a:srgbClr val="143C8D"/>
                </a:solidFill>
                <a:latin typeface="Gill Sans MT" charset="0"/>
                <a:ea typeface="Gill Sans MT" charset="0"/>
                <a:cs typeface="Gill Sans MT" charset="0"/>
              </a:rPr>
              <a:t>Issues:</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PBM Licensure</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PBM Transparency</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Anti-steerage</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Maximum Allowable Cost</a:t>
            </a:r>
          </a:p>
          <a:p>
            <a:pPr marL="214313" indent="-214313">
              <a:buFont typeface="Arial" panose="020B0604020202020204" pitchFamily="34" charset="0"/>
              <a:buChar char="•"/>
              <a:defRPr/>
            </a:pPr>
            <a:r>
              <a:rPr lang="en-US" dirty="0">
                <a:solidFill>
                  <a:srgbClr val="666570"/>
                </a:solidFill>
                <a:latin typeface="Gill Sans MT" charset="0"/>
                <a:ea typeface="Gill Sans MT" charset="0"/>
                <a:cs typeface="Gill Sans MT" charset="0"/>
              </a:rPr>
              <a:t>Rebate Passthrough</a:t>
            </a:r>
          </a:p>
          <a:p>
            <a:pPr marL="214313" indent="-214313">
              <a:buFont typeface="Arial" panose="020B0604020202020204" pitchFamily="34" charset="0"/>
              <a:buChar char="•"/>
              <a:defRPr/>
            </a:pPr>
            <a:endParaRPr lang="en-US" dirty="0">
              <a:solidFill>
                <a:srgbClr val="666570"/>
              </a:solidFill>
              <a:latin typeface="Gill Sans MT" charset="0"/>
              <a:ea typeface="Gill Sans MT" charset="0"/>
              <a:cs typeface="Gill Sans MT" charset="0"/>
            </a:endParaRPr>
          </a:p>
        </p:txBody>
      </p:sp>
      <p:cxnSp>
        <p:nvCxnSpPr>
          <p:cNvPr id="38" name="Straight Connector 37">
            <a:extLst>
              <a:ext uri="{FF2B5EF4-FFF2-40B4-BE49-F238E27FC236}">
                <a16:creationId xmlns:a16="http://schemas.microsoft.com/office/drawing/2014/main" id="{06D43E00-8EA8-77A9-E894-CF83A17FFFB5}"/>
              </a:ext>
            </a:extLst>
          </p:cNvPr>
          <p:cNvCxnSpPr/>
          <p:nvPr/>
        </p:nvCxnSpPr>
        <p:spPr>
          <a:xfrm flipV="1">
            <a:off x="2219107" y="1048962"/>
            <a:ext cx="0" cy="3507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1262AC9-5727-78DD-05C8-82CE25C3AA52}"/>
              </a:ext>
            </a:extLst>
          </p:cNvPr>
          <p:cNvCxnSpPr/>
          <p:nvPr/>
        </p:nvCxnSpPr>
        <p:spPr>
          <a:xfrm flipV="1">
            <a:off x="4406387" y="1053460"/>
            <a:ext cx="0" cy="3507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FDC4A17-8C77-7899-6B1A-A72DABFB2B15}"/>
              </a:ext>
            </a:extLst>
          </p:cNvPr>
          <p:cNvCxnSpPr/>
          <p:nvPr/>
        </p:nvCxnSpPr>
        <p:spPr>
          <a:xfrm flipV="1">
            <a:off x="6598789" y="1053460"/>
            <a:ext cx="0" cy="3507998"/>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1A5A78E-D343-3DC2-CB4C-7AE56A7FB4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772" y="1164636"/>
            <a:ext cx="1947758" cy="1505086"/>
          </a:xfrm>
          <a:prstGeom prst="rect">
            <a:avLst/>
          </a:prstGeom>
        </p:spPr>
      </p:pic>
      <p:pic>
        <p:nvPicPr>
          <p:cNvPr id="8" name="Graphic 7">
            <a:extLst>
              <a:ext uri="{FF2B5EF4-FFF2-40B4-BE49-F238E27FC236}">
                <a16:creationId xmlns:a16="http://schemas.microsoft.com/office/drawing/2014/main" id="{3077A0DF-C659-1A0C-BD4A-0F5314B058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0547" y="1191103"/>
            <a:ext cx="1089528" cy="1409978"/>
          </a:xfrm>
          <a:prstGeom prst="rect">
            <a:avLst/>
          </a:prstGeom>
        </p:spPr>
      </p:pic>
      <p:pic>
        <p:nvPicPr>
          <p:cNvPr id="10" name="Graphic 9">
            <a:extLst>
              <a:ext uri="{FF2B5EF4-FFF2-40B4-BE49-F238E27FC236}">
                <a16:creationId xmlns:a16="http://schemas.microsoft.com/office/drawing/2014/main" id="{CCD82B7E-AB2B-D7E2-F200-87E9CECE34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51253" y="1248428"/>
            <a:ext cx="1730882" cy="1337500"/>
          </a:xfrm>
          <a:prstGeom prst="rect">
            <a:avLst/>
          </a:prstGeom>
        </p:spPr>
      </p:pic>
      <p:pic>
        <p:nvPicPr>
          <p:cNvPr id="13" name="Graphic 12">
            <a:extLst>
              <a:ext uri="{FF2B5EF4-FFF2-40B4-BE49-F238E27FC236}">
                <a16:creationId xmlns:a16="http://schemas.microsoft.com/office/drawing/2014/main" id="{58E9992D-DED2-2365-1684-B71F35C80F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47564" y="1142644"/>
            <a:ext cx="1126973" cy="1458437"/>
          </a:xfrm>
          <a:prstGeom prst="rect">
            <a:avLst/>
          </a:prstGeom>
        </p:spPr>
      </p:pic>
    </p:spTree>
    <p:extLst>
      <p:ext uri="{BB962C8B-B14F-4D97-AF65-F5344CB8AC3E}">
        <p14:creationId xmlns:p14="http://schemas.microsoft.com/office/powerpoint/2010/main" val="3761277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1172D-9D94-854C-A9D5-1BA498E80009}"/>
              </a:ext>
            </a:extLst>
          </p:cNvPr>
          <p:cNvSpPr>
            <a:spLocks noGrp="1"/>
          </p:cNvSpPr>
          <p:nvPr>
            <p:ph type="title"/>
          </p:nvPr>
        </p:nvSpPr>
        <p:spPr/>
        <p:txBody>
          <a:bodyPr/>
          <a:lstStyle/>
          <a:p>
            <a:r>
              <a:rPr lang="en-US" dirty="0"/>
              <a:t>2022 Trending State Reforms</a:t>
            </a:r>
          </a:p>
        </p:txBody>
      </p:sp>
      <p:cxnSp>
        <p:nvCxnSpPr>
          <p:cNvPr id="4" name="Straight Connector 3">
            <a:extLst>
              <a:ext uri="{FF2B5EF4-FFF2-40B4-BE49-F238E27FC236}">
                <a16:creationId xmlns:a16="http://schemas.microsoft.com/office/drawing/2014/main" id="{CC52332C-EAB1-0045-809A-40FCF94EA32B}"/>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sp>
        <p:nvSpPr>
          <p:cNvPr id="7" name="Text Placeholder 1">
            <a:extLst>
              <a:ext uri="{FF2B5EF4-FFF2-40B4-BE49-F238E27FC236}">
                <a16:creationId xmlns:a16="http://schemas.microsoft.com/office/drawing/2014/main" id="{12482FA8-9B03-5BEE-9412-6836FAA269FD}"/>
              </a:ext>
            </a:extLst>
          </p:cNvPr>
          <p:cNvSpPr txBox="1">
            <a:spLocks/>
          </p:cNvSpPr>
          <p:nvPr/>
        </p:nvSpPr>
        <p:spPr>
          <a:xfrm>
            <a:off x="377429" y="1496292"/>
            <a:ext cx="8522022" cy="3167147"/>
          </a:xfrm>
          <a:prstGeom prst="rect">
            <a:avLst/>
          </a:prstGeom>
        </p:spPr>
        <p:txBody>
          <a:bodyPr vert="horz" lIns="0" tIns="0" rIns="0" bIns="0" numCol="2" rtlCol="0">
            <a:noAutofit/>
          </a:bodyPr>
          <a:lstStyle>
            <a:lvl1pPr marL="228600" marR="0" indent="-228600" algn="l" defTabSz="914400" rtl="0" eaLnBrk="1" fontAlgn="auto" latinLnBrk="0" hangingPunct="1">
              <a:lnSpc>
                <a:spcPct val="100000"/>
              </a:lnSpc>
              <a:spcBef>
                <a:spcPts val="0"/>
              </a:spcBef>
              <a:spcAft>
                <a:spcPts val="300"/>
              </a:spcAft>
              <a:buClrTx/>
              <a:buSzPct val="120000"/>
              <a:buFont typeface="Arial" panose="020B0604020202020204" pitchFamily="34" charset="0"/>
              <a:buChar char="•"/>
              <a:tabLst/>
              <a:defRPr sz="2000" kern="1200">
                <a:solidFill>
                  <a:schemeClr val="accent6">
                    <a:lumMod val="10000"/>
                  </a:schemeClr>
                </a:solidFill>
                <a:latin typeface="Open Sans"/>
                <a:ea typeface="+mn-ea"/>
                <a:cs typeface="Open Sans"/>
              </a:defRPr>
            </a:lvl1pPr>
            <a:lvl2pPr marL="502920" marR="0" indent="-228600" algn="l" defTabSz="457200" rtl="0" eaLnBrk="1" fontAlgn="auto" latinLnBrk="0" hangingPunct="1">
              <a:lnSpc>
                <a:spcPct val="100000"/>
              </a:lnSpc>
              <a:spcBef>
                <a:spcPts val="0"/>
              </a:spcBef>
              <a:spcAft>
                <a:spcPts val="300"/>
              </a:spcAft>
              <a:buClr>
                <a:schemeClr val="tx1"/>
              </a:buClr>
              <a:buSzPct val="100000"/>
              <a:buFont typeface="Lucida Grande"/>
              <a:buChar char="–"/>
              <a:tabLst/>
              <a:defRPr sz="1800" kern="1200">
                <a:solidFill>
                  <a:schemeClr val="tx1"/>
                </a:solidFill>
                <a:latin typeface="Open Sans"/>
                <a:ea typeface="+mn-ea"/>
                <a:cs typeface="Open Sans"/>
              </a:defRPr>
            </a:lvl2pPr>
            <a:lvl3pPr marL="685800" marR="0" indent="-182880" algn="l" defTabSz="457200" rtl="0" eaLnBrk="1" fontAlgn="auto" latinLnBrk="0" hangingPunct="1">
              <a:lnSpc>
                <a:spcPct val="100000"/>
              </a:lnSpc>
              <a:spcBef>
                <a:spcPts val="0"/>
              </a:spcBef>
              <a:spcAft>
                <a:spcPts val="300"/>
              </a:spcAft>
              <a:buClrTx/>
              <a:buSzTx/>
              <a:buFont typeface="Wingdings" pitchFamily="2" charset="2"/>
              <a:buChar char="§"/>
              <a:tabLst/>
              <a:defRPr sz="1600" kern="1200">
                <a:solidFill>
                  <a:schemeClr val="accent6">
                    <a:lumMod val="10000"/>
                  </a:schemeClr>
                </a:solidFill>
                <a:latin typeface="Open Sans"/>
                <a:ea typeface="+mn-ea"/>
                <a:cs typeface="Open Sans"/>
              </a:defRPr>
            </a:lvl3pPr>
            <a:lvl4pPr marL="941832" marR="0" indent="-210312" algn="l" defTabSz="457200" rtl="0" eaLnBrk="1" fontAlgn="auto" latinLnBrk="0" hangingPunct="1">
              <a:lnSpc>
                <a:spcPct val="100000"/>
              </a:lnSpc>
              <a:spcBef>
                <a:spcPts val="0"/>
              </a:spcBef>
              <a:spcAft>
                <a:spcPts val="300"/>
              </a:spcAft>
              <a:buClr>
                <a:schemeClr val="tx1"/>
              </a:buClr>
              <a:buSzPct val="140000"/>
              <a:buFont typeface="System Font Regular"/>
              <a:buChar char="-"/>
              <a:tabLst/>
              <a:defRPr sz="1400" kern="1200">
                <a:solidFill>
                  <a:schemeClr val="tx1"/>
                </a:solidFill>
                <a:latin typeface="Open Sans"/>
                <a:ea typeface="+mn-ea"/>
                <a:cs typeface="+mn-cs"/>
              </a:defRPr>
            </a:lvl4pPr>
            <a:lvl5pPr marL="1143000" marR="0" indent="-182880" algn="l" defTabSz="457200" rtl="0" eaLnBrk="1" fontAlgn="auto" latinLnBrk="0" hangingPunct="1">
              <a:lnSpc>
                <a:spcPct val="100000"/>
              </a:lnSpc>
              <a:spcBef>
                <a:spcPts val="0"/>
              </a:spcBef>
              <a:spcAft>
                <a:spcPts val="300"/>
              </a:spcAft>
              <a:buClrTx/>
              <a:buSzTx/>
              <a:buFont typeface="Arial"/>
              <a:buChar char="»"/>
              <a:tabLst/>
              <a:defRPr sz="1200" kern="1200">
                <a:solidFill>
                  <a:schemeClr val="accent6">
                    <a:lumMod val="10000"/>
                  </a:schemeClr>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Aft>
                <a:spcPts val="225"/>
              </a:spcAft>
              <a:buNone/>
              <a:defRPr/>
            </a:pPr>
            <a:endParaRPr lang="en-US" sz="1500" dirty="0">
              <a:solidFill>
                <a:srgbClr val="F1F2F1">
                  <a:lumMod val="10000"/>
                </a:srgbClr>
              </a:solidFill>
              <a:latin typeface="Gill Sans MT" charset="0"/>
              <a:ea typeface="Gill Sans MT" charset="0"/>
              <a:cs typeface="Gill Sans MT" charset="0"/>
            </a:endParaRPr>
          </a:p>
        </p:txBody>
      </p:sp>
      <p:sp>
        <p:nvSpPr>
          <p:cNvPr id="8" name="Text Placeholder 1">
            <a:extLst>
              <a:ext uri="{FF2B5EF4-FFF2-40B4-BE49-F238E27FC236}">
                <a16:creationId xmlns:a16="http://schemas.microsoft.com/office/drawing/2014/main" id="{C2D534FC-7AE2-1E97-1B4D-855B826F39F2}"/>
              </a:ext>
            </a:extLst>
          </p:cNvPr>
          <p:cNvSpPr txBox="1">
            <a:spLocks/>
          </p:cNvSpPr>
          <p:nvPr/>
        </p:nvSpPr>
        <p:spPr>
          <a:xfrm>
            <a:off x="1672224" y="952500"/>
            <a:ext cx="7227226" cy="3710939"/>
          </a:xfrm>
          <a:prstGeom prst="rect">
            <a:avLst/>
          </a:prstGeom>
        </p:spPr>
        <p:txBody>
          <a:bodyPr vert="horz" lIns="0" tIns="0" rIns="0" bIns="0" rtlCol="0">
            <a:noAutofit/>
          </a:bodyPr>
          <a:lstStyle>
            <a:lvl1pPr marL="228600" marR="0" indent="-228600" algn="l" defTabSz="914400" rtl="0" eaLnBrk="1" fontAlgn="auto" latinLnBrk="0" hangingPunct="1">
              <a:lnSpc>
                <a:spcPct val="100000"/>
              </a:lnSpc>
              <a:spcBef>
                <a:spcPts val="0"/>
              </a:spcBef>
              <a:spcAft>
                <a:spcPts val="300"/>
              </a:spcAft>
              <a:buClrTx/>
              <a:buSzPct val="120000"/>
              <a:buFont typeface="Arial" panose="020B0604020202020204" pitchFamily="34" charset="0"/>
              <a:buChar char="•"/>
              <a:tabLst/>
              <a:defRPr sz="2000" kern="1200">
                <a:solidFill>
                  <a:schemeClr val="accent6">
                    <a:lumMod val="10000"/>
                  </a:schemeClr>
                </a:solidFill>
                <a:latin typeface="Open Sans"/>
                <a:ea typeface="+mn-ea"/>
                <a:cs typeface="Open Sans"/>
              </a:defRPr>
            </a:lvl1pPr>
            <a:lvl2pPr marL="502920" marR="0" indent="-228600" algn="l" defTabSz="457200" rtl="0" eaLnBrk="1" fontAlgn="auto" latinLnBrk="0" hangingPunct="1">
              <a:lnSpc>
                <a:spcPct val="100000"/>
              </a:lnSpc>
              <a:spcBef>
                <a:spcPts val="0"/>
              </a:spcBef>
              <a:spcAft>
                <a:spcPts val="300"/>
              </a:spcAft>
              <a:buClr>
                <a:schemeClr val="tx1"/>
              </a:buClr>
              <a:buSzPct val="100000"/>
              <a:buFont typeface="Lucida Grande"/>
              <a:buChar char="–"/>
              <a:tabLst/>
              <a:defRPr sz="1800" kern="1200">
                <a:solidFill>
                  <a:schemeClr val="tx1"/>
                </a:solidFill>
                <a:latin typeface="Open Sans"/>
                <a:ea typeface="+mn-ea"/>
                <a:cs typeface="Open Sans"/>
              </a:defRPr>
            </a:lvl2pPr>
            <a:lvl3pPr marL="685800" marR="0" indent="-182880" algn="l" defTabSz="457200" rtl="0" eaLnBrk="1" fontAlgn="auto" latinLnBrk="0" hangingPunct="1">
              <a:lnSpc>
                <a:spcPct val="100000"/>
              </a:lnSpc>
              <a:spcBef>
                <a:spcPts val="0"/>
              </a:spcBef>
              <a:spcAft>
                <a:spcPts val="300"/>
              </a:spcAft>
              <a:buClrTx/>
              <a:buSzTx/>
              <a:buFont typeface="Wingdings" pitchFamily="2" charset="2"/>
              <a:buChar char="§"/>
              <a:tabLst/>
              <a:defRPr sz="1600" kern="1200">
                <a:solidFill>
                  <a:schemeClr val="accent6">
                    <a:lumMod val="10000"/>
                  </a:schemeClr>
                </a:solidFill>
                <a:latin typeface="Open Sans"/>
                <a:ea typeface="+mn-ea"/>
                <a:cs typeface="Open Sans"/>
              </a:defRPr>
            </a:lvl3pPr>
            <a:lvl4pPr marL="941832" marR="0" indent="-210312" algn="l" defTabSz="457200" rtl="0" eaLnBrk="1" fontAlgn="auto" latinLnBrk="0" hangingPunct="1">
              <a:lnSpc>
                <a:spcPct val="100000"/>
              </a:lnSpc>
              <a:spcBef>
                <a:spcPts val="0"/>
              </a:spcBef>
              <a:spcAft>
                <a:spcPts val="300"/>
              </a:spcAft>
              <a:buClr>
                <a:schemeClr val="tx1"/>
              </a:buClr>
              <a:buSzPct val="140000"/>
              <a:buFont typeface="System Font Regular"/>
              <a:buChar char="-"/>
              <a:tabLst/>
              <a:defRPr sz="1400" kern="1200">
                <a:solidFill>
                  <a:schemeClr val="tx1"/>
                </a:solidFill>
                <a:latin typeface="Open Sans"/>
                <a:ea typeface="+mn-ea"/>
                <a:cs typeface="+mn-cs"/>
              </a:defRPr>
            </a:lvl4pPr>
            <a:lvl5pPr marL="1143000" marR="0" indent="-182880" algn="l" defTabSz="457200" rtl="0" eaLnBrk="1" fontAlgn="auto" latinLnBrk="0" hangingPunct="1">
              <a:lnSpc>
                <a:spcPct val="100000"/>
              </a:lnSpc>
              <a:spcBef>
                <a:spcPts val="0"/>
              </a:spcBef>
              <a:spcAft>
                <a:spcPts val="300"/>
              </a:spcAft>
              <a:buClrTx/>
              <a:buSzTx/>
              <a:buFont typeface="Arial"/>
              <a:buChar char="»"/>
              <a:tabLst/>
              <a:defRPr sz="1200" kern="1200">
                <a:solidFill>
                  <a:schemeClr val="accent6">
                    <a:lumMod val="10000"/>
                  </a:schemeClr>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Aft>
                <a:spcPts val="225"/>
              </a:spcAft>
              <a:buNone/>
              <a:defRPr/>
            </a:pPr>
            <a:r>
              <a:rPr lang="en-US" sz="1800" b="1" dirty="0">
                <a:solidFill>
                  <a:srgbClr val="143C8D"/>
                </a:solidFill>
                <a:latin typeface="Gill Sans MT" charset="0"/>
                <a:ea typeface="Gill Sans MT" charset="0"/>
                <a:cs typeface="Gill Sans MT" charset="0"/>
              </a:rPr>
              <a:t>PBM Licensure</a:t>
            </a:r>
          </a:p>
          <a:p>
            <a:pPr marL="0" indent="0" defTabSz="685800">
              <a:spcAft>
                <a:spcPts val="225"/>
              </a:spcAft>
              <a:buNone/>
              <a:defRPr/>
            </a:pPr>
            <a:r>
              <a:rPr lang="en-US" sz="1350" dirty="0">
                <a:solidFill>
                  <a:srgbClr val="F1F2F1">
                    <a:lumMod val="10000"/>
                  </a:srgbClr>
                </a:solidFill>
                <a:latin typeface="Gill Sans MT" charset="0"/>
                <a:ea typeface="Gill Sans MT" charset="0"/>
                <a:cs typeface="Gill Sans MT" charset="0"/>
              </a:rPr>
              <a:t>Licensure bills require pharmacy benefit managers to apply for a license to operate in a state. Licensure bills may require a PBM to follow specific requirements and guidelines in order to obtain a license and may institute fees and penalties for PBMs. Licensure bills may also establish revolving funds to continue oversight.</a:t>
            </a:r>
            <a:br>
              <a:rPr lang="en-US" sz="1350" dirty="0">
                <a:solidFill>
                  <a:srgbClr val="F1F2F1">
                    <a:lumMod val="10000"/>
                  </a:srgbClr>
                </a:solidFill>
                <a:latin typeface="Gill Sans MT" charset="0"/>
                <a:ea typeface="Gill Sans MT" charset="0"/>
                <a:cs typeface="Gill Sans MT" charset="0"/>
              </a:rPr>
            </a:br>
            <a:endParaRPr lang="en-US" sz="1350" dirty="0">
              <a:solidFill>
                <a:srgbClr val="F1F2F1">
                  <a:lumMod val="10000"/>
                </a:srgbClr>
              </a:solidFill>
              <a:latin typeface="Gill Sans MT" charset="0"/>
              <a:ea typeface="Gill Sans MT" charset="0"/>
              <a:cs typeface="Gill Sans MT" charset="0"/>
            </a:endParaRPr>
          </a:p>
          <a:p>
            <a:pPr marL="0" indent="0" defTabSz="685800">
              <a:spcAft>
                <a:spcPts val="225"/>
              </a:spcAft>
              <a:buNone/>
              <a:defRPr/>
            </a:pPr>
            <a:r>
              <a:rPr lang="en-US" sz="1800" b="1" dirty="0">
                <a:solidFill>
                  <a:srgbClr val="143C8D"/>
                </a:solidFill>
                <a:latin typeface="Gill Sans MT" charset="0"/>
                <a:ea typeface="Gill Sans MT" charset="0"/>
                <a:cs typeface="Gill Sans MT" charset="0"/>
              </a:rPr>
              <a:t>PBM Transparency</a:t>
            </a:r>
          </a:p>
          <a:p>
            <a:pPr marL="0" indent="0" defTabSz="685800">
              <a:spcAft>
                <a:spcPts val="225"/>
              </a:spcAft>
              <a:buNone/>
              <a:defRPr/>
            </a:pPr>
            <a:r>
              <a:rPr lang="en-US" sz="1350" dirty="0">
                <a:solidFill>
                  <a:srgbClr val="F1F2F1">
                    <a:lumMod val="10000"/>
                  </a:srgbClr>
                </a:solidFill>
                <a:latin typeface="Gill Sans MT" charset="0"/>
                <a:ea typeface="Gill Sans MT" charset="0"/>
                <a:cs typeface="Gill Sans MT" charset="0"/>
              </a:rPr>
              <a:t>Transparency bills vary widely. Some require pharmacy benefit managers to report to a state agency or other regulatory body on an annual or biannual basis, disclosing information concerning rebates, formulary changes, pharmacy ownership information, and contract information. Other bills prohibit PBMs from imposing gag clauses on pharmacists. </a:t>
            </a:r>
          </a:p>
          <a:p>
            <a:pPr marL="0" indent="0" defTabSz="685800">
              <a:spcAft>
                <a:spcPts val="225"/>
              </a:spcAft>
              <a:buNone/>
              <a:defRPr/>
            </a:pPr>
            <a:endParaRPr lang="en-US" sz="1350" b="1" dirty="0">
              <a:solidFill>
                <a:srgbClr val="143C8D"/>
              </a:solidFill>
              <a:latin typeface="Gill Sans MT" charset="0"/>
              <a:ea typeface="Gill Sans MT" charset="0"/>
              <a:cs typeface="Gill Sans MT" charset="0"/>
            </a:endParaRPr>
          </a:p>
          <a:p>
            <a:pPr marL="0" indent="0" defTabSz="685800">
              <a:spcAft>
                <a:spcPts val="225"/>
              </a:spcAft>
              <a:buNone/>
              <a:defRPr/>
            </a:pPr>
            <a:r>
              <a:rPr lang="en-US" sz="1800" b="1" dirty="0">
                <a:solidFill>
                  <a:srgbClr val="143C8D"/>
                </a:solidFill>
                <a:latin typeface="Gill Sans MT" charset="0"/>
                <a:ea typeface="Gill Sans MT" charset="0"/>
                <a:cs typeface="Gill Sans MT" charset="0"/>
              </a:rPr>
              <a:t>Accumulator Adjustment Program Bans</a:t>
            </a:r>
          </a:p>
          <a:p>
            <a:pPr marL="0" indent="0" defTabSz="685800">
              <a:spcAft>
                <a:spcPts val="225"/>
              </a:spcAft>
              <a:buNone/>
              <a:defRPr/>
            </a:pPr>
            <a:r>
              <a:rPr lang="en-US" sz="1350" dirty="0">
                <a:solidFill>
                  <a:srgbClr val="F1F2F1">
                    <a:lumMod val="10000"/>
                  </a:srgbClr>
                </a:solidFill>
                <a:latin typeface="Gill Sans MT" charset="0"/>
                <a:ea typeface="Gill Sans MT" charset="0"/>
                <a:cs typeface="Gill Sans MT" charset="0"/>
              </a:rPr>
              <a:t>AAP bills require PBMs to recognize copay assistance programs, waivers, and third-party payments for prescriptions as part of a patient’s deductible and annual out-of-pocket costs.</a:t>
            </a:r>
            <a:endParaRPr lang="en-US" sz="1500" b="1" dirty="0">
              <a:solidFill>
                <a:srgbClr val="143C8D"/>
              </a:solidFill>
              <a:latin typeface="Gill Sans MT" charset="0"/>
              <a:ea typeface="Gill Sans MT" charset="0"/>
              <a:cs typeface="Gill Sans MT" charset="0"/>
            </a:endParaRPr>
          </a:p>
          <a:p>
            <a:pPr marL="0" indent="0" defTabSz="685800">
              <a:spcAft>
                <a:spcPts val="225"/>
              </a:spcAft>
              <a:buNone/>
              <a:defRPr/>
            </a:pPr>
            <a:endParaRPr lang="en-US" sz="1500" b="1" dirty="0">
              <a:solidFill>
                <a:srgbClr val="143C8D"/>
              </a:solidFill>
              <a:latin typeface="Gill Sans MT" charset="0"/>
              <a:ea typeface="Gill Sans MT" charset="0"/>
              <a:cs typeface="Gill Sans MT" charset="0"/>
            </a:endParaRPr>
          </a:p>
          <a:p>
            <a:pPr marL="0" indent="0" defTabSz="685800">
              <a:spcAft>
                <a:spcPts val="225"/>
              </a:spcAft>
              <a:buNone/>
              <a:defRPr/>
            </a:pPr>
            <a:endParaRPr lang="en-US" sz="1500" dirty="0">
              <a:solidFill>
                <a:srgbClr val="F1F2F1">
                  <a:lumMod val="10000"/>
                </a:srgbClr>
              </a:solidFill>
              <a:latin typeface="Gill Sans MT" charset="0"/>
              <a:ea typeface="Gill Sans MT" charset="0"/>
              <a:cs typeface="Gill Sans MT" charset="0"/>
            </a:endParaRPr>
          </a:p>
        </p:txBody>
      </p:sp>
      <p:pic>
        <p:nvPicPr>
          <p:cNvPr id="14" name="Graphic 13">
            <a:extLst>
              <a:ext uri="{FF2B5EF4-FFF2-40B4-BE49-F238E27FC236}">
                <a16:creationId xmlns:a16="http://schemas.microsoft.com/office/drawing/2014/main" id="{823AA544-D12F-6597-5270-9C313F9743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461" y="1040674"/>
            <a:ext cx="807341" cy="807341"/>
          </a:xfrm>
          <a:prstGeom prst="rect">
            <a:avLst/>
          </a:prstGeom>
        </p:spPr>
      </p:pic>
      <p:pic>
        <p:nvPicPr>
          <p:cNvPr id="16" name="Graphic 15">
            <a:extLst>
              <a:ext uri="{FF2B5EF4-FFF2-40B4-BE49-F238E27FC236}">
                <a16:creationId xmlns:a16="http://schemas.microsoft.com/office/drawing/2014/main" id="{C9F04C77-CD70-0938-B7CF-FA112CE75C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309" y="2386259"/>
            <a:ext cx="745035" cy="745035"/>
          </a:xfrm>
          <a:prstGeom prst="rect">
            <a:avLst/>
          </a:prstGeom>
        </p:spPr>
      </p:pic>
      <p:pic>
        <p:nvPicPr>
          <p:cNvPr id="26" name="Graphic 25">
            <a:extLst>
              <a:ext uri="{FF2B5EF4-FFF2-40B4-BE49-F238E27FC236}">
                <a16:creationId xmlns:a16="http://schemas.microsoft.com/office/drawing/2014/main" id="{DCAEA467-02C1-D208-B245-0355B1CC5F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4614" y="3547085"/>
            <a:ext cx="745035" cy="745035"/>
          </a:xfrm>
          <a:prstGeom prst="rect">
            <a:avLst/>
          </a:prstGeom>
        </p:spPr>
      </p:pic>
    </p:spTree>
    <p:extLst>
      <p:ext uri="{BB962C8B-B14F-4D97-AF65-F5344CB8AC3E}">
        <p14:creationId xmlns:p14="http://schemas.microsoft.com/office/powerpoint/2010/main" val="3994835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1172D-9D94-854C-A9D5-1BA498E80009}"/>
              </a:ext>
            </a:extLst>
          </p:cNvPr>
          <p:cNvSpPr>
            <a:spLocks noGrp="1"/>
          </p:cNvSpPr>
          <p:nvPr>
            <p:ph type="title"/>
          </p:nvPr>
        </p:nvSpPr>
        <p:spPr>
          <a:xfrm>
            <a:off x="377428" y="171450"/>
            <a:ext cx="8038603" cy="646552"/>
          </a:xfrm>
        </p:spPr>
        <p:txBody>
          <a:bodyPr/>
          <a:lstStyle/>
          <a:p>
            <a:r>
              <a:rPr lang="en-US" dirty="0"/>
              <a:t>Enhancing Oncology Model Purpose &amp; Timeline</a:t>
            </a:r>
          </a:p>
        </p:txBody>
      </p:sp>
      <p:sp>
        <p:nvSpPr>
          <p:cNvPr id="8" name="Text Placeholder 7">
            <a:extLst>
              <a:ext uri="{FF2B5EF4-FFF2-40B4-BE49-F238E27FC236}">
                <a16:creationId xmlns:a16="http://schemas.microsoft.com/office/drawing/2014/main" id="{A632B6A1-1A44-7144-883E-A0A855F70364}"/>
              </a:ext>
            </a:extLst>
          </p:cNvPr>
          <p:cNvSpPr>
            <a:spLocks noGrp="1"/>
          </p:cNvSpPr>
          <p:nvPr>
            <p:ph type="body" sz="quarter" idx="13"/>
          </p:nvPr>
        </p:nvSpPr>
        <p:spPr>
          <a:xfrm>
            <a:off x="377429" y="952500"/>
            <a:ext cx="7806954" cy="3641693"/>
          </a:xfrm>
        </p:spPr>
        <p:txBody>
          <a:bodyPr/>
          <a:lstStyle/>
          <a:p>
            <a:pPr marL="0" indent="0" algn="ctr">
              <a:buNone/>
            </a:pPr>
            <a:endParaRPr lang="en-US" i="1" dirty="0">
              <a:latin typeface="Gill Sans MT" panose="020B0502020104020203" pitchFamily="34" charset="77"/>
            </a:endParaRPr>
          </a:p>
          <a:p>
            <a:pPr marL="0" indent="0" algn="ctr">
              <a:buNone/>
            </a:pPr>
            <a:r>
              <a:rPr lang="en-US" i="1" dirty="0">
                <a:latin typeface="Gill Sans MT" panose="020B0502020104020203" pitchFamily="34" charset="77"/>
              </a:rPr>
              <a:t>“The purpose of the new EOM is to drive transformation in oncology care by preserving or enhancing the quality of care furnished to beneficiaries undergoing treatment for cancer </a:t>
            </a:r>
            <a:r>
              <a:rPr lang="en-US" i="1" dirty="0">
                <a:solidFill>
                  <a:srgbClr val="FF0000"/>
                </a:solidFill>
                <a:latin typeface="Gill Sans MT" panose="020B0502020104020203" pitchFamily="34" charset="77"/>
              </a:rPr>
              <a:t>while reducing program spending under Medicare fee-for-service (FFS)</a:t>
            </a:r>
            <a:r>
              <a:rPr lang="en-US" i="1" dirty="0">
                <a:latin typeface="Gill Sans MT" panose="020B0502020104020203" pitchFamily="34" charset="77"/>
              </a:rPr>
              <a:t>.”</a:t>
            </a:r>
          </a:p>
          <a:p>
            <a:pPr marL="0" indent="0" algn="ctr">
              <a:buNone/>
            </a:pPr>
            <a:endParaRPr lang="en-US" i="1" dirty="0">
              <a:latin typeface="Gill Sans MT" panose="020B0502020104020203" pitchFamily="34" charset="77"/>
            </a:endParaRPr>
          </a:p>
          <a:p>
            <a:pPr marL="0" indent="0" algn="ctr">
              <a:buNone/>
            </a:pPr>
            <a:r>
              <a:rPr lang="en-US" i="1" dirty="0">
                <a:latin typeface="Gill Sans MT" panose="020B0502020104020203" pitchFamily="34" charset="77"/>
              </a:rPr>
              <a:t>“Under EOM, participants will be incentivized to consider the whole patient and engage with them proactively, during and between appointments.”</a:t>
            </a:r>
          </a:p>
          <a:p>
            <a:pPr marL="0" indent="0">
              <a:buNone/>
            </a:pPr>
            <a:endParaRPr lang="en-US" dirty="0">
              <a:latin typeface="Gill Sans MT" panose="020B0502020104020203" pitchFamily="34" charset="77"/>
            </a:endParaRPr>
          </a:p>
          <a:p>
            <a:r>
              <a:rPr lang="en-US" dirty="0">
                <a:latin typeface="Gill Sans MT" panose="020B0502020104020203" pitchFamily="34" charset="77"/>
              </a:rPr>
              <a:t>Application period closed October 10, 2022</a:t>
            </a:r>
          </a:p>
          <a:p>
            <a:pPr lvl="1"/>
            <a:r>
              <a:rPr lang="en-US" dirty="0">
                <a:latin typeface="Gill Sans MT" panose="020B0502020104020203" pitchFamily="34" charset="77"/>
              </a:rPr>
              <a:t>Non-binding application</a:t>
            </a:r>
          </a:p>
          <a:p>
            <a:pPr lvl="1"/>
            <a:r>
              <a:rPr lang="en-US" dirty="0">
                <a:latin typeface="Gill Sans MT" panose="020B0502020104020203" pitchFamily="34" charset="77"/>
              </a:rPr>
              <a:t>CMS reviewing each application and acceptance notification late 2022 or early 2023</a:t>
            </a:r>
          </a:p>
          <a:p>
            <a:r>
              <a:rPr lang="en-US" dirty="0">
                <a:latin typeface="Gill Sans MT" panose="020B0502020104020203" pitchFamily="34" charset="77"/>
              </a:rPr>
              <a:t>Model starts on July 1, 2023, and runs for five years until June 30, 2028</a:t>
            </a:r>
          </a:p>
          <a:p>
            <a:pPr marL="0" indent="0">
              <a:buNone/>
            </a:pPr>
            <a:endParaRPr lang="en-US" dirty="0">
              <a:latin typeface="Gill Sans MT" panose="020B0502020104020203" pitchFamily="34" charset="77"/>
            </a:endParaRPr>
          </a:p>
        </p:txBody>
      </p:sp>
      <p:cxnSp>
        <p:nvCxnSpPr>
          <p:cNvPr id="4" name="Straight Connector 3">
            <a:extLst>
              <a:ext uri="{FF2B5EF4-FFF2-40B4-BE49-F238E27FC236}">
                <a16:creationId xmlns:a16="http://schemas.microsoft.com/office/drawing/2014/main" id="{CC52332C-EAB1-0045-809A-40FCF94EA32B}"/>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25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1172D-9D94-854C-A9D5-1BA498E80009}"/>
              </a:ext>
            </a:extLst>
          </p:cNvPr>
          <p:cNvSpPr>
            <a:spLocks noGrp="1"/>
          </p:cNvSpPr>
          <p:nvPr>
            <p:ph type="title"/>
          </p:nvPr>
        </p:nvSpPr>
        <p:spPr/>
        <p:txBody>
          <a:bodyPr/>
          <a:lstStyle/>
          <a:p>
            <a:r>
              <a:rPr lang="en-US" dirty="0"/>
              <a:t>Enhancing Oncology Model Overview</a:t>
            </a:r>
          </a:p>
        </p:txBody>
      </p:sp>
      <p:sp>
        <p:nvSpPr>
          <p:cNvPr id="8" name="Text Placeholder 7">
            <a:extLst>
              <a:ext uri="{FF2B5EF4-FFF2-40B4-BE49-F238E27FC236}">
                <a16:creationId xmlns:a16="http://schemas.microsoft.com/office/drawing/2014/main" id="{A632B6A1-1A44-7144-883E-A0A855F70364}"/>
              </a:ext>
            </a:extLst>
          </p:cNvPr>
          <p:cNvSpPr>
            <a:spLocks noGrp="1"/>
          </p:cNvSpPr>
          <p:nvPr>
            <p:ph type="body" sz="quarter" idx="13"/>
          </p:nvPr>
        </p:nvSpPr>
        <p:spPr>
          <a:xfrm>
            <a:off x="377429" y="952500"/>
            <a:ext cx="7806954" cy="3641693"/>
          </a:xfrm>
        </p:spPr>
        <p:txBody>
          <a:bodyPr>
            <a:normAutofit fontScale="92500" lnSpcReduction="20000"/>
          </a:bodyPr>
          <a:lstStyle/>
          <a:p>
            <a:r>
              <a:rPr lang="en-US" dirty="0">
                <a:latin typeface="Gill Sans MT" panose="020B0502020104020203" pitchFamily="34" charset="77"/>
              </a:rPr>
              <a:t>Builds off of the Oncology Care Model (OCM)</a:t>
            </a:r>
          </a:p>
          <a:p>
            <a:pPr lvl="1"/>
            <a:r>
              <a:rPr lang="en-US" dirty="0">
                <a:latin typeface="Gill Sans MT" panose="020B0502020104020203" pitchFamily="34" charset="77"/>
              </a:rPr>
              <a:t>Like the OCM, the Enhancing Oncology Model (EOM) is a voluntary model</a:t>
            </a:r>
          </a:p>
          <a:p>
            <a:pPr lvl="1"/>
            <a:r>
              <a:rPr lang="en-US" dirty="0">
                <a:latin typeface="Gill Sans MT" panose="020B0502020104020203" pitchFamily="34" charset="77"/>
              </a:rPr>
              <a:t>Like the OCM, the EOM has two methods of payment</a:t>
            </a:r>
          </a:p>
          <a:p>
            <a:pPr lvl="2"/>
            <a:r>
              <a:rPr lang="en-US" dirty="0">
                <a:latin typeface="Gill Sans MT" panose="020B0502020104020203" pitchFamily="34" charset="77"/>
              </a:rPr>
              <a:t>Per beneficiary, per month Monthly Enhanced Oncology Services (MEOS) payment</a:t>
            </a:r>
          </a:p>
          <a:p>
            <a:pPr lvl="2"/>
            <a:r>
              <a:rPr lang="en-US" dirty="0">
                <a:latin typeface="Gill Sans MT" panose="020B0502020104020203" pitchFamily="34" charset="77"/>
              </a:rPr>
              <a:t>Reward payment for saving Medicare money based on performance (Performance-Based Payment or PBP)</a:t>
            </a:r>
          </a:p>
          <a:p>
            <a:r>
              <a:rPr lang="en-US" dirty="0">
                <a:latin typeface="Gill Sans MT" panose="020B0502020104020203" pitchFamily="34" charset="77"/>
              </a:rPr>
              <a:t>But significant differences from the OCM</a:t>
            </a:r>
          </a:p>
          <a:p>
            <a:pPr lvl="1"/>
            <a:r>
              <a:rPr lang="en-US" dirty="0">
                <a:latin typeface="Gill Sans MT" panose="020B0502020104020203" pitchFamily="34" charset="77"/>
              </a:rPr>
              <a:t>Open to Physician Group Practices (PGPs) only</a:t>
            </a:r>
          </a:p>
          <a:p>
            <a:pPr lvl="2"/>
            <a:r>
              <a:rPr lang="en-US" dirty="0">
                <a:latin typeface="Gill Sans MT" panose="020B0502020104020203" pitchFamily="34" charset="77"/>
              </a:rPr>
              <a:t>Must have at least one oncologist</a:t>
            </a:r>
          </a:p>
          <a:p>
            <a:pPr lvl="2"/>
            <a:r>
              <a:rPr lang="en-US" dirty="0">
                <a:latin typeface="Gill Sans MT" panose="020B0502020104020203" pitchFamily="34" charset="77"/>
              </a:rPr>
              <a:t>Can participate in other CMMI models (e.g., Maryland Total Cost of Care Model)</a:t>
            </a:r>
          </a:p>
          <a:p>
            <a:pPr lvl="1"/>
            <a:r>
              <a:rPr lang="en-US" dirty="0">
                <a:latin typeface="Gill Sans MT" panose="020B0502020104020203" pitchFamily="34" charset="77"/>
              </a:rPr>
              <a:t>Only 7 cancer types</a:t>
            </a:r>
          </a:p>
          <a:p>
            <a:pPr lvl="1"/>
            <a:r>
              <a:rPr lang="en-US" dirty="0">
                <a:latin typeface="Gill Sans MT" panose="020B0502020104020203" pitchFamily="34" charset="77"/>
              </a:rPr>
              <a:t>Focused on addressing health inequities in cancer treatment</a:t>
            </a:r>
          </a:p>
          <a:p>
            <a:pPr lvl="1"/>
            <a:r>
              <a:rPr lang="en-US" dirty="0">
                <a:latin typeface="Gill Sans MT" panose="020B0502020104020203" pitchFamily="34" charset="77"/>
              </a:rPr>
              <a:t>Requires practices to do more but be paid less</a:t>
            </a:r>
          </a:p>
          <a:p>
            <a:pPr lvl="2"/>
            <a:r>
              <a:rPr lang="en-US" dirty="0">
                <a:latin typeface="Gill Sans MT" panose="020B0502020104020203" pitchFamily="34" charset="77"/>
              </a:rPr>
              <a:t>Screen for health-related social needs</a:t>
            </a:r>
          </a:p>
          <a:p>
            <a:pPr lvl="2"/>
            <a:r>
              <a:rPr lang="en-US" dirty="0">
                <a:latin typeface="Gill Sans MT" panose="020B0502020104020203" pitchFamily="34" charset="77"/>
              </a:rPr>
              <a:t>Implement ePROs</a:t>
            </a:r>
          </a:p>
          <a:p>
            <a:pPr lvl="1"/>
            <a:r>
              <a:rPr lang="en-US" dirty="0">
                <a:latin typeface="Gill Sans MT" panose="020B0502020104020203" pitchFamily="34" charset="77"/>
              </a:rPr>
              <a:t>Requires practices to assume risk from the start</a:t>
            </a:r>
          </a:p>
          <a:p>
            <a:pPr lvl="2"/>
            <a:r>
              <a:rPr lang="en-US" dirty="0">
                <a:latin typeface="Gill Sans MT" panose="020B0502020104020203" pitchFamily="34" charset="77"/>
              </a:rPr>
              <a:t>Two options of less risk and more risk </a:t>
            </a:r>
          </a:p>
          <a:p>
            <a:pPr lvl="1"/>
            <a:r>
              <a:rPr lang="en-US" i="1" dirty="0">
                <a:latin typeface="Gill Sans MT" panose="020B0502020104020203" pitchFamily="34" charset="77"/>
              </a:rPr>
              <a:t>“cancer-type specific approach to calculating benchmarks”</a:t>
            </a:r>
          </a:p>
        </p:txBody>
      </p:sp>
      <p:cxnSp>
        <p:nvCxnSpPr>
          <p:cNvPr id="4" name="Straight Connector 3">
            <a:extLst>
              <a:ext uri="{FF2B5EF4-FFF2-40B4-BE49-F238E27FC236}">
                <a16:creationId xmlns:a16="http://schemas.microsoft.com/office/drawing/2014/main" id="{CC52332C-EAB1-0045-809A-40FCF94EA32B}"/>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976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1172D-9D94-854C-A9D5-1BA498E80009}"/>
              </a:ext>
            </a:extLst>
          </p:cNvPr>
          <p:cNvSpPr>
            <a:spLocks noGrp="1"/>
          </p:cNvSpPr>
          <p:nvPr>
            <p:ph type="title"/>
          </p:nvPr>
        </p:nvSpPr>
        <p:spPr/>
        <p:txBody>
          <a:bodyPr/>
          <a:lstStyle/>
          <a:p>
            <a:r>
              <a:rPr lang="en-US" dirty="0"/>
              <a:t>CMS Enhancing Oncology Model Summary</a:t>
            </a:r>
          </a:p>
        </p:txBody>
      </p:sp>
      <p:cxnSp>
        <p:nvCxnSpPr>
          <p:cNvPr id="4" name="Straight Connector 3">
            <a:extLst>
              <a:ext uri="{FF2B5EF4-FFF2-40B4-BE49-F238E27FC236}">
                <a16:creationId xmlns:a16="http://schemas.microsoft.com/office/drawing/2014/main" id="{CC52332C-EAB1-0045-809A-40FCF94EA32B}"/>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55EFBD97-AF68-9B45-8EAD-6A0634DE7006}"/>
              </a:ext>
            </a:extLst>
          </p:cNvPr>
          <p:cNvPicPr>
            <a:picLocks noChangeAspect="1"/>
          </p:cNvPicPr>
          <p:nvPr/>
        </p:nvPicPr>
        <p:blipFill>
          <a:blip r:embed="rId2"/>
          <a:stretch>
            <a:fillRect/>
          </a:stretch>
        </p:blipFill>
        <p:spPr>
          <a:xfrm>
            <a:off x="1088882" y="991118"/>
            <a:ext cx="2944917" cy="3816141"/>
          </a:xfrm>
          <a:prstGeom prst="rect">
            <a:avLst/>
          </a:prstGeom>
          <a:ln>
            <a:solidFill>
              <a:schemeClr val="accent1"/>
            </a:solidFill>
          </a:ln>
          <a:effectLst>
            <a:outerShdw blurRad="165100" dist="114300" dir="2700000" algn="tl" rotWithShape="0">
              <a:prstClr val="black">
                <a:alpha val="40000"/>
              </a:prstClr>
            </a:outerShdw>
          </a:effectLst>
        </p:spPr>
      </p:pic>
      <p:pic>
        <p:nvPicPr>
          <p:cNvPr id="10" name="Picture 9" descr="Graphical user interface, text, application, chat or text message&#10;&#10;Description automatically generated">
            <a:extLst>
              <a:ext uri="{FF2B5EF4-FFF2-40B4-BE49-F238E27FC236}">
                <a16:creationId xmlns:a16="http://schemas.microsoft.com/office/drawing/2014/main" id="{6E5836E9-D991-EC4A-A72B-33AC59754438}"/>
              </a:ext>
            </a:extLst>
          </p:cNvPr>
          <p:cNvPicPr>
            <a:picLocks noChangeAspect="1"/>
          </p:cNvPicPr>
          <p:nvPr/>
        </p:nvPicPr>
        <p:blipFill>
          <a:blip r:embed="rId3"/>
          <a:stretch>
            <a:fillRect/>
          </a:stretch>
        </p:blipFill>
        <p:spPr>
          <a:xfrm>
            <a:off x="5110203" y="991124"/>
            <a:ext cx="2930973" cy="3816135"/>
          </a:xfrm>
          <a:prstGeom prst="rect">
            <a:avLst/>
          </a:prstGeom>
          <a:ln>
            <a:solidFill>
              <a:schemeClr val="accent1"/>
            </a:solidFill>
          </a:ln>
          <a:effectLst>
            <a:outerShdw blurRad="177800" dist="114300" dir="2700000" algn="tl" rotWithShape="0">
              <a:prstClr val="black">
                <a:alpha val="40000"/>
              </a:prstClr>
            </a:outerShdw>
          </a:effectLst>
        </p:spPr>
      </p:pic>
    </p:spTree>
    <p:extLst>
      <p:ext uri="{BB962C8B-B14F-4D97-AF65-F5344CB8AC3E}">
        <p14:creationId xmlns:p14="http://schemas.microsoft.com/office/powerpoint/2010/main" val="1493142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1172D-9D94-854C-A9D5-1BA498E80009}"/>
              </a:ext>
            </a:extLst>
          </p:cNvPr>
          <p:cNvSpPr>
            <a:spLocks noGrp="1"/>
          </p:cNvSpPr>
          <p:nvPr>
            <p:ph type="title"/>
          </p:nvPr>
        </p:nvSpPr>
        <p:spPr/>
        <p:txBody>
          <a:bodyPr/>
          <a:lstStyle/>
          <a:p>
            <a:r>
              <a:rPr lang="en-US" dirty="0"/>
              <a:t>CMS Enhancing Oncology Model Summary</a:t>
            </a:r>
          </a:p>
        </p:txBody>
      </p:sp>
      <p:cxnSp>
        <p:nvCxnSpPr>
          <p:cNvPr id="4" name="Straight Connector 3">
            <a:extLst>
              <a:ext uri="{FF2B5EF4-FFF2-40B4-BE49-F238E27FC236}">
                <a16:creationId xmlns:a16="http://schemas.microsoft.com/office/drawing/2014/main" id="{CC52332C-EAB1-0045-809A-40FCF94EA32B}"/>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 text&#10;&#10;Description automatically generated">
            <a:extLst>
              <a:ext uri="{FF2B5EF4-FFF2-40B4-BE49-F238E27FC236}">
                <a16:creationId xmlns:a16="http://schemas.microsoft.com/office/drawing/2014/main" id="{59132AE0-2B79-5A41-8AE7-89345F65F896}"/>
              </a:ext>
            </a:extLst>
          </p:cNvPr>
          <p:cNvPicPr>
            <a:picLocks noChangeAspect="1"/>
          </p:cNvPicPr>
          <p:nvPr/>
        </p:nvPicPr>
        <p:blipFill>
          <a:blip r:embed="rId2"/>
          <a:stretch>
            <a:fillRect/>
          </a:stretch>
        </p:blipFill>
        <p:spPr>
          <a:xfrm>
            <a:off x="1088881" y="991123"/>
            <a:ext cx="2944917" cy="3829754"/>
          </a:xfrm>
          <a:prstGeom prst="rect">
            <a:avLst/>
          </a:prstGeom>
          <a:ln>
            <a:solidFill>
              <a:schemeClr val="accent1"/>
            </a:solidFill>
          </a:ln>
          <a:effectLst>
            <a:outerShdw blurRad="177800" dist="114300" dir="2700000" algn="tl" rotWithShape="0">
              <a:prstClr val="black">
                <a:alpha val="40000"/>
              </a:prstClr>
            </a:outerShdw>
          </a:effectLst>
        </p:spPr>
      </p:pic>
      <p:pic>
        <p:nvPicPr>
          <p:cNvPr id="8" name="Picture 7" descr="Diagram&#10;&#10;Description automatically generated">
            <a:extLst>
              <a:ext uri="{FF2B5EF4-FFF2-40B4-BE49-F238E27FC236}">
                <a16:creationId xmlns:a16="http://schemas.microsoft.com/office/drawing/2014/main" id="{F9AFCAE7-88B8-4244-AE23-9C57FC0B4EA1}"/>
              </a:ext>
            </a:extLst>
          </p:cNvPr>
          <p:cNvPicPr>
            <a:picLocks noChangeAspect="1"/>
          </p:cNvPicPr>
          <p:nvPr/>
        </p:nvPicPr>
        <p:blipFill>
          <a:blip r:embed="rId3"/>
          <a:stretch>
            <a:fillRect/>
          </a:stretch>
        </p:blipFill>
        <p:spPr>
          <a:xfrm>
            <a:off x="5110202" y="991123"/>
            <a:ext cx="2944917" cy="3829754"/>
          </a:xfrm>
          <a:prstGeom prst="rect">
            <a:avLst/>
          </a:prstGeom>
          <a:ln>
            <a:solidFill>
              <a:schemeClr val="accent1"/>
            </a:solidFill>
          </a:ln>
        </p:spPr>
      </p:pic>
    </p:spTree>
    <p:extLst>
      <p:ext uri="{BB962C8B-B14F-4D97-AF65-F5344CB8AC3E}">
        <p14:creationId xmlns:p14="http://schemas.microsoft.com/office/powerpoint/2010/main" val="926433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1172D-9D94-854C-A9D5-1BA498E80009}"/>
              </a:ext>
            </a:extLst>
          </p:cNvPr>
          <p:cNvSpPr>
            <a:spLocks noGrp="1"/>
          </p:cNvSpPr>
          <p:nvPr>
            <p:ph type="title"/>
          </p:nvPr>
        </p:nvSpPr>
        <p:spPr/>
        <p:txBody>
          <a:bodyPr/>
          <a:lstStyle/>
          <a:p>
            <a:r>
              <a:rPr lang="en-US" dirty="0"/>
              <a:t>Comparison of the OCM vs. EOM</a:t>
            </a:r>
          </a:p>
        </p:txBody>
      </p:sp>
      <p:cxnSp>
        <p:nvCxnSpPr>
          <p:cNvPr id="4" name="Straight Connector 3">
            <a:extLst>
              <a:ext uri="{FF2B5EF4-FFF2-40B4-BE49-F238E27FC236}">
                <a16:creationId xmlns:a16="http://schemas.microsoft.com/office/drawing/2014/main" id="{CC52332C-EAB1-0045-809A-40FCF94EA32B}"/>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graphicFrame>
        <p:nvGraphicFramePr>
          <p:cNvPr id="7" name="Table 7">
            <a:extLst>
              <a:ext uri="{FF2B5EF4-FFF2-40B4-BE49-F238E27FC236}">
                <a16:creationId xmlns:a16="http://schemas.microsoft.com/office/drawing/2014/main" id="{79C4F5A4-99D6-594B-9617-0E9594D11E90}"/>
              </a:ext>
            </a:extLst>
          </p:cNvPr>
          <p:cNvGraphicFramePr>
            <a:graphicFrameLocks noGrp="1"/>
          </p:cNvGraphicFramePr>
          <p:nvPr/>
        </p:nvGraphicFramePr>
        <p:xfrm>
          <a:off x="377428" y="926684"/>
          <a:ext cx="8522025" cy="3883680"/>
        </p:xfrm>
        <a:graphic>
          <a:graphicData uri="http://schemas.openxmlformats.org/drawingml/2006/table">
            <a:tbl>
              <a:tblPr firstRow="1" bandRow="1">
                <a:tableStyleId>{5C22544A-7EE6-4342-B048-85BDC9FD1C3A}</a:tableStyleId>
              </a:tblPr>
              <a:tblGrid>
                <a:gridCol w="2840675">
                  <a:extLst>
                    <a:ext uri="{9D8B030D-6E8A-4147-A177-3AD203B41FA5}">
                      <a16:colId xmlns:a16="http://schemas.microsoft.com/office/drawing/2014/main" val="2926820551"/>
                    </a:ext>
                  </a:extLst>
                </a:gridCol>
                <a:gridCol w="2840675">
                  <a:extLst>
                    <a:ext uri="{9D8B030D-6E8A-4147-A177-3AD203B41FA5}">
                      <a16:colId xmlns:a16="http://schemas.microsoft.com/office/drawing/2014/main" val="885984403"/>
                    </a:ext>
                  </a:extLst>
                </a:gridCol>
                <a:gridCol w="2840675">
                  <a:extLst>
                    <a:ext uri="{9D8B030D-6E8A-4147-A177-3AD203B41FA5}">
                      <a16:colId xmlns:a16="http://schemas.microsoft.com/office/drawing/2014/main" val="327364049"/>
                    </a:ext>
                  </a:extLst>
                </a:gridCol>
              </a:tblGrid>
              <a:tr h="329907">
                <a:tc>
                  <a:txBody>
                    <a:bodyPr/>
                    <a:lstStyle/>
                    <a:p>
                      <a:pPr algn="ctr">
                        <a:spcBef>
                          <a:spcPts val="1800"/>
                        </a:spcBef>
                      </a:pPr>
                      <a:r>
                        <a:rPr lang="en-US" sz="1000" dirty="0"/>
                        <a:t>Provision</a:t>
                      </a:r>
                    </a:p>
                  </a:txBody>
                  <a:tcPr marL="67500" marR="68580" marT="34290" marB="34290" anchor="ctr"/>
                </a:tc>
                <a:tc>
                  <a:txBody>
                    <a:bodyPr/>
                    <a:lstStyle/>
                    <a:p>
                      <a:pPr algn="ctr">
                        <a:spcBef>
                          <a:spcPts val="1800"/>
                        </a:spcBef>
                      </a:pPr>
                      <a:r>
                        <a:rPr lang="en-US" sz="1000" dirty="0"/>
                        <a:t>Oncology Care Model</a:t>
                      </a:r>
                    </a:p>
                  </a:txBody>
                  <a:tcPr marL="67500" marR="68580" marT="34290" marB="34290" anchor="ctr"/>
                </a:tc>
                <a:tc>
                  <a:txBody>
                    <a:bodyPr/>
                    <a:lstStyle/>
                    <a:p>
                      <a:pPr algn="ctr">
                        <a:spcBef>
                          <a:spcPts val="1800"/>
                        </a:spcBef>
                      </a:pPr>
                      <a:r>
                        <a:rPr lang="en-US" sz="1000" dirty="0"/>
                        <a:t>Enhancing Oncology Model</a:t>
                      </a:r>
                    </a:p>
                  </a:txBody>
                  <a:tcPr marL="67500" marR="68580" marT="34290" marB="34290" anchor="ctr"/>
                </a:tc>
                <a:extLst>
                  <a:ext uri="{0D108BD9-81ED-4DB2-BD59-A6C34878D82A}">
                    <a16:rowId xmlns:a16="http://schemas.microsoft.com/office/drawing/2014/main" val="938779351"/>
                  </a:ext>
                </a:extLst>
              </a:tr>
              <a:tr h="1083364">
                <a:tc>
                  <a:txBody>
                    <a:bodyPr/>
                    <a:lstStyle/>
                    <a:p>
                      <a:pPr algn="ctr"/>
                      <a:r>
                        <a:rPr lang="en-US" sz="1100" b="1" dirty="0">
                          <a:solidFill>
                            <a:srgbClr val="000000"/>
                          </a:solidFill>
                          <a:effectLst/>
                          <a:latin typeface="+mj-lt"/>
                        </a:rPr>
                        <a:t>Medicare Beneficiary Population</a:t>
                      </a:r>
                      <a:endParaRPr lang="en-US" sz="1100" b="1" dirty="0">
                        <a:effectLst/>
                        <a:latin typeface="+mj-lt"/>
                      </a:endParaRPr>
                    </a:p>
                  </a:txBody>
                  <a:tcPr marL="51435" marR="51435" marT="0" marB="0" anchor="ctr"/>
                </a:tc>
                <a:tc>
                  <a:txBody>
                    <a:bodyPr/>
                    <a:lstStyle/>
                    <a:p>
                      <a:r>
                        <a:rPr lang="en-US" sz="1100" dirty="0">
                          <a:effectLst/>
                          <a:latin typeface="+mj-lt"/>
                        </a:rPr>
                        <a:t>Medicare beneficiaries with a cancer diagnosis who are receiving chemotherapy (including hormonal therapies)</a:t>
                      </a:r>
                    </a:p>
                  </a:txBody>
                  <a:tcPr marL="51435" marR="51435" marT="0" marB="0" anchor="ctr"/>
                </a:tc>
                <a:tc>
                  <a:txBody>
                    <a:bodyPr/>
                    <a:lstStyle/>
                    <a:p>
                      <a:r>
                        <a:rPr lang="en-US" sz="1100" dirty="0">
                          <a:effectLst/>
                          <a:latin typeface="+mj-lt"/>
                        </a:rPr>
                        <a:t>Medicare beneficiaries with one of seven cancer types: breast, lung, lymphoma, multiple myeloma, small intestine/colorectal, prostate, and chronic leukemia receiving systemic chemotherapy (</a:t>
                      </a:r>
                      <a:r>
                        <a:rPr lang="en-US" sz="1100" u="sng" dirty="0">
                          <a:effectLst/>
                          <a:latin typeface="+mj-lt"/>
                        </a:rPr>
                        <a:t>not</a:t>
                      </a:r>
                      <a:r>
                        <a:rPr lang="en-US" sz="1100" dirty="0">
                          <a:effectLst/>
                          <a:latin typeface="+mj-lt"/>
                        </a:rPr>
                        <a:t> including exclusively hormonal therapies)</a:t>
                      </a:r>
                    </a:p>
                  </a:txBody>
                  <a:tcPr marL="51435" marR="51435" marT="0" marB="0" anchor="ctr"/>
                </a:tc>
                <a:extLst>
                  <a:ext uri="{0D108BD9-81ED-4DB2-BD59-A6C34878D82A}">
                    <a16:rowId xmlns:a16="http://schemas.microsoft.com/office/drawing/2014/main" val="1293072814"/>
                  </a:ext>
                </a:extLst>
              </a:tr>
              <a:tr h="1129289">
                <a:tc>
                  <a:txBody>
                    <a:bodyPr/>
                    <a:lstStyle/>
                    <a:p>
                      <a:pPr algn="ctr"/>
                      <a:r>
                        <a:rPr lang="en-US" sz="1100" b="1" dirty="0">
                          <a:solidFill>
                            <a:srgbClr val="000000"/>
                          </a:solidFill>
                          <a:effectLst/>
                          <a:latin typeface="+mj-lt"/>
                        </a:rPr>
                        <a:t>Required Practice Redesign Activities</a:t>
                      </a:r>
                      <a:endParaRPr lang="en-US" sz="1100" b="1" dirty="0">
                        <a:effectLst/>
                        <a:latin typeface="+mj-lt"/>
                      </a:endParaRPr>
                    </a:p>
                  </a:txBody>
                  <a:tcPr marL="51435" marR="51435" marT="0" marB="0" anchor="ctr"/>
                </a:tc>
                <a:tc>
                  <a:txBody>
                    <a:bodyPr/>
                    <a:lstStyle/>
                    <a:p>
                      <a:r>
                        <a:rPr lang="en-US" sz="1100" dirty="0">
                          <a:effectLst/>
                          <a:latin typeface="+mj-lt"/>
                        </a:rPr>
                        <a:t>Six cross-cutting requirements providing for broad improvements in cancer care, including documenting a care plan that includes the 13 elements of the Institute of Medicine (IOM) Care Management Plan</a:t>
                      </a:r>
                    </a:p>
                  </a:txBody>
                  <a:tcPr marL="51435" marR="51435" marT="0" marB="0" anchor="ctr"/>
                </a:tc>
                <a:tc>
                  <a:txBody>
                    <a:bodyPr/>
                    <a:lstStyle/>
                    <a:p>
                      <a:r>
                        <a:rPr lang="en-US" sz="1100" dirty="0">
                          <a:effectLst/>
                          <a:latin typeface="+mj-lt"/>
                        </a:rPr>
                        <a:t>Same as OCM with addition of two practice redesign activities: gradual implementation of electronic Patient Reported Outcomes (ePROs) and screening for “health-related social needs” (HRSNs) using an HRSN tool.</a:t>
                      </a:r>
                    </a:p>
                  </a:txBody>
                  <a:tcPr marL="51435" marR="51435" marT="0" marB="0" anchor="ctr"/>
                </a:tc>
                <a:extLst>
                  <a:ext uri="{0D108BD9-81ED-4DB2-BD59-A6C34878D82A}">
                    <a16:rowId xmlns:a16="http://schemas.microsoft.com/office/drawing/2014/main" val="2708815483"/>
                  </a:ext>
                </a:extLst>
              </a:tr>
              <a:tr h="1291408">
                <a:tc>
                  <a:txBody>
                    <a:bodyPr/>
                    <a:lstStyle/>
                    <a:p>
                      <a:pPr algn="ctr"/>
                      <a:r>
                        <a:rPr lang="en-US" sz="1100" b="1" dirty="0">
                          <a:solidFill>
                            <a:srgbClr val="000000"/>
                          </a:solidFill>
                          <a:effectLst/>
                          <a:latin typeface="+mj-lt"/>
                        </a:rPr>
                        <a:t>Data Sharing &amp; Collection</a:t>
                      </a:r>
                      <a:endParaRPr lang="en-US" sz="1100" b="1" dirty="0">
                        <a:effectLst/>
                        <a:latin typeface="+mj-lt"/>
                      </a:endParaRPr>
                    </a:p>
                  </a:txBody>
                  <a:tcPr marL="51435" marR="51435" marT="0" marB="0" anchor="ctr"/>
                </a:tc>
                <a:tc>
                  <a:txBody>
                    <a:bodyPr/>
                    <a:lstStyle/>
                    <a:p>
                      <a:r>
                        <a:rPr lang="en-US" sz="1100" dirty="0">
                          <a:effectLst/>
                          <a:latin typeface="+mj-lt"/>
                        </a:rPr>
                        <a:t>No collection of sociodemographic data. CMS did not stratify data based on sociodemographic factors within feedback reports or reconciliation reports</a:t>
                      </a:r>
                    </a:p>
                  </a:txBody>
                  <a:tcPr marL="51435" marR="51435" marT="0" marB="0" anchor="ctr"/>
                </a:tc>
                <a:tc>
                  <a:txBody>
                    <a:bodyPr/>
                    <a:lstStyle/>
                    <a:p>
                      <a:r>
                        <a:rPr lang="en-US" sz="1100" dirty="0">
                          <a:effectLst/>
                          <a:latin typeface="+mj-lt"/>
                        </a:rPr>
                        <a:t>Sociodemographic data required, if available, as a part of EOM health equity focus. CMS may share with EOM participants certain aggregated, de-identified data; for example, aggregate utilization data, stratified by sociodemographic metrics (e.g., dual status, LIS eligibility, and race and ethnicity).</a:t>
                      </a:r>
                    </a:p>
                  </a:txBody>
                  <a:tcPr marL="51435" marR="51435" marT="0" marB="0" anchor="ctr"/>
                </a:tc>
                <a:extLst>
                  <a:ext uri="{0D108BD9-81ED-4DB2-BD59-A6C34878D82A}">
                    <a16:rowId xmlns:a16="http://schemas.microsoft.com/office/drawing/2014/main" val="2672112298"/>
                  </a:ext>
                </a:extLst>
              </a:tr>
            </a:tbl>
          </a:graphicData>
        </a:graphic>
      </p:graphicFrame>
    </p:spTree>
    <p:extLst>
      <p:ext uri="{BB962C8B-B14F-4D97-AF65-F5344CB8AC3E}">
        <p14:creationId xmlns:p14="http://schemas.microsoft.com/office/powerpoint/2010/main" val="220162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What’s Happening in D.C. Oncology Related?</a:t>
            </a:r>
            <a:endParaRPr lang="en-US" sz="2000" i="1" dirty="0"/>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3</a:t>
            </a:fld>
            <a:endParaRPr lang="en-US" dirty="0"/>
          </a:p>
        </p:txBody>
      </p:sp>
      <p:sp>
        <p:nvSpPr>
          <p:cNvPr id="20" name="Text Placeholder 19">
            <a:extLst>
              <a:ext uri="{FF2B5EF4-FFF2-40B4-BE49-F238E27FC236}">
                <a16:creationId xmlns:a16="http://schemas.microsoft.com/office/drawing/2014/main" id="{8121E2BD-4D4F-3341-BAAA-A6E410ADD7C8}"/>
              </a:ext>
            </a:extLst>
          </p:cNvPr>
          <p:cNvSpPr>
            <a:spLocks noGrp="1"/>
          </p:cNvSpPr>
          <p:nvPr>
            <p:ph type="body" sz="quarter" idx="13"/>
          </p:nvPr>
        </p:nvSpPr>
        <p:spPr>
          <a:xfrm>
            <a:off x="377429" y="952500"/>
            <a:ext cx="7806954" cy="3663164"/>
          </a:xfrm>
        </p:spPr>
        <p:txBody>
          <a:bodyPr>
            <a:normAutofit fontScale="92500" lnSpcReduction="10000"/>
          </a:bodyPr>
          <a:lstStyle/>
          <a:p>
            <a:r>
              <a:rPr lang="en-US" dirty="0"/>
              <a:t>Inflation Reduction Act (IRA) empowers Medicare to negotiate drug prices</a:t>
            </a:r>
          </a:p>
          <a:p>
            <a:r>
              <a:rPr lang="en-US" dirty="0"/>
              <a:t>Pressure ramping up on hospitals, especially with 340B</a:t>
            </a:r>
          </a:p>
          <a:p>
            <a:pPr lvl="1"/>
            <a:r>
              <a:rPr lang="en-US" dirty="0"/>
              <a:t>Hospitals marking up cancer &amp; other expensive drugs</a:t>
            </a:r>
          </a:p>
          <a:p>
            <a:pPr lvl="2"/>
            <a:r>
              <a:rPr lang="en-US" dirty="0"/>
              <a:t>COA released an updated study on 340B hospital drug mark-ups (5X)</a:t>
            </a:r>
          </a:p>
          <a:p>
            <a:pPr lvl="2"/>
            <a:r>
              <a:rPr lang="en-US" dirty="0"/>
              <a:t>Studies also report on over-charges on services </a:t>
            </a:r>
          </a:p>
          <a:p>
            <a:pPr lvl="1"/>
            <a:r>
              <a:rPr lang="en-US" dirty="0"/>
              <a:t>Pharma company restrictions on the use of multiple contract pharmacies in the courts</a:t>
            </a:r>
          </a:p>
          <a:p>
            <a:pPr lvl="1"/>
            <a:r>
              <a:rPr lang="en-US" dirty="0"/>
              <a:t>FTC looking at the impact of hospital consolidation on patient care (and increasing costs)</a:t>
            </a:r>
          </a:p>
          <a:p>
            <a:pPr lvl="1"/>
            <a:r>
              <a:rPr lang="en-US" dirty="0"/>
              <a:t>Increased media coverage on high hospital costs and 340B bad behaviors</a:t>
            </a:r>
          </a:p>
          <a:p>
            <a:pPr lvl="1"/>
            <a:r>
              <a:rPr lang="en-US" dirty="0"/>
              <a:t>But with all this, CMS is proposes to increase drug reimbursement to 340B hospitals</a:t>
            </a:r>
          </a:p>
          <a:p>
            <a:r>
              <a:rPr lang="en-US" dirty="0"/>
              <a:t>State and Federal pressure ramping up on PBM bad behaviors</a:t>
            </a:r>
          </a:p>
          <a:p>
            <a:pPr lvl="1"/>
            <a:r>
              <a:rPr lang="en-US" dirty="0"/>
              <a:t>Democrats have stepped out on admitting PBMs have a hand in fueling drug prices higher</a:t>
            </a:r>
          </a:p>
          <a:p>
            <a:pPr lvl="1"/>
            <a:r>
              <a:rPr lang="en-US" dirty="0"/>
              <a:t>State pressure, and legislation, continue to mount</a:t>
            </a:r>
          </a:p>
          <a:p>
            <a:r>
              <a:rPr lang="en-US" dirty="0"/>
              <a:t>Enhancing Oncology Model (EOM) announced as the follow-up to the Oncology Care Model (OCM)</a:t>
            </a:r>
          </a:p>
          <a:p>
            <a:pPr lvl="1"/>
            <a:r>
              <a:rPr lang="en-US" dirty="0"/>
              <a:t>COA received an extension for applications till 10/10</a:t>
            </a:r>
          </a:p>
          <a:p>
            <a:pPr lvl="2"/>
            <a:r>
              <a:rPr lang="en-US" dirty="0"/>
              <a:t>Encouraged practices to apply even if unsure about participating</a:t>
            </a:r>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273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1172D-9D94-854C-A9D5-1BA498E80009}"/>
              </a:ext>
            </a:extLst>
          </p:cNvPr>
          <p:cNvSpPr>
            <a:spLocks noGrp="1"/>
          </p:cNvSpPr>
          <p:nvPr>
            <p:ph type="title"/>
          </p:nvPr>
        </p:nvSpPr>
        <p:spPr/>
        <p:txBody>
          <a:bodyPr/>
          <a:lstStyle/>
          <a:p>
            <a:r>
              <a:rPr lang="en-US" dirty="0"/>
              <a:t>Six Practice Redesign Activities + Two EOM Additions</a:t>
            </a:r>
          </a:p>
        </p:txBody>
      </p:sp>
      <p:sp>
        <p:nvSpPr>
          <p:cNvPr id="2" name="Text Placeholder 1">
            <a:extLst>
              <a:ext uri="{FF2B5EF4-FFF2-40B4-BE49-F238E27FC236}">
                <a16:creationId xmlns:a16="http://schemas.microsoft.com/office/drawing/2014/main" id="{36699FD7-3FE6-6043-8B19-5B74EEE65904}"/>
              </a:ext>
            </a:extLst>
          </p:cNvPr>
          <p:cNvSpPr>
            <a:spLocks noGrp="1"/>
          </p:cNvSpPr>
          <p:nvPr>
            <p:ph type="body" sz="quarter" idx="13"/>
          </p:nvPr>
        </p:nvSpPr>
        <p:spPr/>
        <p:txBody>
          <a:bodyPr/>
          <a:lstStyle/>
          <a:p>
            <a:pPr marL="257175" indent="-257175">
              <a:buFont typeface="+mj-lt"/>
              <a:buAutoNum type="arabicPeriod"/>
            </a:pPr>
            <a:r>
              <a:rPr lang="en-US" dirty="0">
                <a:latin typeface="Gill Sans MT" panose="020B0502020104020203" pitchFamily="34" charset="77"/>
              </a:rPr>
              <a:t>Provide beneficiaries 24/7 access to an appropriate clinician with real-time access to the EOM participant’s medical records.</a:t>
            </a:r>
          </a:p>
          <a:p>
            <a:pPr marL="257175" indent="-257175">
              <a:buFont typeface="+mj-lt"/>
              <a:buAutoNum type="arabicPeriod"/>
            </a:pPr>
            <a:r>
              <a:rPr lang="en-US" dirty="0">
                <a:latin typeface="Gill Sans MT" panose="020B0502020104020203" pitchFamily="34" charset="77"/>
              </a:rPr>
              <a:t>Provide patient navigation, as appropriate, to EOM beneficiaries.</a:t>
            </a:r>
          </a:p>
          <a:p>
            <a:pPr marL="257175" indent="-257175">
              <a:buFont typeface="+mj-lt"/>
              <a:buAutoNum type="arabicPeriod"/>
            </a:pPr>
            <a:r>
              <a:rPr lang="en-US" dirty="0">
                <a:latin typeface="Gill Sans MT" panose="020B0502020104020203" pitchFamily="34" charset="77"/>
              </a:rPr>
              <a:t>Document a care plan for each EOM beneficiary that contains the 13 components of the IOM Care Management Plan, as applicable to the EOM beneficiary.</a:t>
            </a:r>
          </a:p>
          <a:p>
            <a:pPr marL="257175" indent="-257175">
              <a:buFont typeface="+mj-lt"/>
              <a:buAutoNum type="arabicPeriod"/>
            </a:pPr>
            <a:r>
              <a:rPr lang="en-US" dirty="0">
                <a:latin typeface="Gill Sans MT" panose="020B0502020104020203" pitchFamily="34" charset="77"/>
              </a:rPr>
              <a:t>Treat beneficiaries with therapies in a manner consistent with nationally recognized clinical guidelines.</a:t>
            </a:r>
          </a:p>
          <a:p>
            <a:pPr marL="257175" indent="-257175">
              <a:buFont typeface="+mj-lt"/>
              <a:buAutoNum type="arabicPeriod"/>
            </a:pPr>
            <a:r>
              <a:rPr lang="en-US" dirty="0">
                <a:latin typeface="Gill Sans MT" panose="020B0502020104020203" pitchFamily="34" charset="77"/>
              </a:rPr>
              <a:t>Utilize data for continuous quality improvement (CQI).</a:t>
            </a:r>
          </a:p>
          <a:p>
            <a:pPr marL="257175" indent="-257175">
              <a:buFont typeface="+mj-lt"/>
              <a:buAutoNum type="arabicPeriod"/>
            </a:pPr>
            <a:r>
              <a:rPr lang="en-US" dirty="0">
                <a:latin typeface="Gill Sans MT" panose="020B0502020104020203" pitchFamily="34" charset="77"/>
              </a:rPr>
              <a:t>Use Certified EHR Technology (CEHRT) as specified in 42 CFR § 414.1415(a). </a:t>
            </a:r>
          </a:p>
          <a:p>
            <a:pPr marL="257175" indent="-257175">
              <a:buFont typeface="+mj-lt"/>
              <a:buAutoNum type="arabicPeriod"/>
            </a:pPr>
            <a:r>
              <a:rPr lang="en-US" i="1" dirty="0">
                <a:solidFill>
                  <a:srgbClr val="FF0000"/>
                </a:solidFill>
                <a:latin typeface="Gill Sans MT" panose="020B0502020104020203" pitchFamily="34" charset="77"/>
              </a:rPr>
              <a:t>Identify EOM beneficiary health-related social needs using a HRSN tool.</a:t>
            </a:r>
          </a:p>
          <a:p>
            <a:pPr marL="257175" indent="-257175">
              <a:buFont typeface="+mj-lt"/>
              <a:buAutoNum type="arabicPeriod"/>
            </a:pPr>
            <a:r>
              <a:rPr lang="en-US" i="1" dirty="0">
                <a:solidFill>
                  <a:srgbClr val="FF0000"/>
                </a:solidFill>
                <a:latin typeface="Gill Sans MT" panose="020B0502020104020203" pitchFamily="34" charset="77"/>
              </a:rPr>
              <a:t>Gradual implementation of electronic Patient Reported Outcomes (ePROs).</a:t>
            </a:r>
          </a:p>
        </p:txBody>
      </p:sp>
      <p:cxnSp>
        <p:nvCxnSpPr>
          <p:cNvPr id="4" name="Straight Connector 3">
            <a:extLst>
              <a:ext uri="{FF2B5EF4-FFF2-40B4-BE49-F238E27FC236}">
                <a16:creationId xmlns:a16="http://schemas.microsoft.com/office/drawing/2014/main" id="{CC52332C-EAB1-0045-809A-40FCF94EA32B}"/>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135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1172D-9D94-854C-A9D5-1BA498E80009}"/>
              </a:ext>
            </a:extLst>
          </p:cNvPr>
          <p:cNvSpPr>
            <a:spLocks noGrp="1"/>
          </p:cNvSpPr>
          <p:nvPr>
            <p:ph type="title"/>
          </p:nvPr>
        </p:nvSpPr>
        <p:spPr/>
        <p:txBody>
          <a:bodyPr/>
          <a:lstStyle/>
          <a:p>
            <a:r>
              <a:rPr lang="en-US" dirty="0"/>
              <a:t>Comparison of the OCM vs. EOM </a:t>
            </a:r>
            <a:r>
              <a:rPr lang="en-US" sz="1500" i="1" dirty="0"/>
              <a:t>(continued)</a:t>
            </a:r>
          </a:p>
        </p:txBody>
      </p:sp>
      <p:cxnSp>
        <p:nvCxnSpPr>
          <p:cNvPr id="4" name="Straight Connector 3">
            <a:extLst>
              <a:ext uri="{FF2B5EF4-FFF2-40B4-BE49-F238E27FC236}">
                <a16:creationId xmlns:a16="http://schemas.microsoft.com/office/drawing/2014/main" id="{CC52332C-EAB1-0045-809A-40FCF94EA32B}"/>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graphicFrame>
        <p:nvGraphicFramePr>
          <p:cNvPr id="7" name="Table 7">
            <a:extLst>
              <a:ext uri="{FF2B5EF4-FFF2-40B4-BE49-F238E27FC236}">
                <a16:creationId xmlns:a16="http://schemas.microsoft.com/office/drawing/2014/main" id="{79C4F5A4-99D6-594B-9617-0E9594D11E90}"/>
              </a:ext>
            </a:extLst>
          </p:cNvPr>
          <p:cNvGraphicFramePr>
            <a:graphicFrameLocks noGrp="1"/>
          </p:cNvGraphicFramePr>
          <p:nvPr>
            <p:extLst>
              <p:ext uri="{D42A27DB-BD31-4B8C-83A1-F6EECF244321}">
                <p14:modId xmlns:p14="http://schemas.microsoft.com/office/powerpoint/2010/main" val="94947898"/>
              </p:ext>
            </p:extLst>
          </p:nvPr>
        </p:nvGraphicFramePr>
        <p:xfrm>
          <a:off x="370640" y="906417"/>
          <a:ext cx="8278779" cy="3892508"/>
        </p:xfrm>
        <a:graphic>
          <a:graphicData uri="http://schemas.openxmlformats.org/drawingml/2006/table">
            <a:tbl>
              <a:tblPr firstRow="1" bandRow="1">
                <a:tableStyleId>{5C22544A-7EE6-4342-B048-85BDC9FD1C3A}</a:tableStyleId>
              </a:tblPr>
              <a:tblGrid>
                <a:gridCol w="2759593">
                  <a:extLst>
                    <a:ext uri="{9D8B030D-6E8A-4147-A177-3AD203B41FA5}">
                      <a16:colId xmlns:a16="http://schemas.microsoft.com/office/drawing/2014/main" val="2926820551"/>
                    </a:ext>
                  </a:extLst>
                </a:gridCol>
                <a:gridCol w="2759593">
                  <a:extLst>
                    <a:ext uri="{9D8B030D-6E8A-4147-A177-3AD203B41FA5}">
                      <a16:colId xmlns:a16="http://schemas.microsoft.com/office/drawing/2014/main" val="885984403"/>
                    </a:ext>
                  </a:extLst>
                </a:gridCol>
                <a:gridCol w="2759593">
                  <a:extLst>
                    <a:ext uri="{9D8B030D-6E8A-4147-A177-3AD203B41FA5}">
                      <a16:colId xmlns:a16="http://schemas.microsoft.com/office/drawing/2014/main" val="327364049"/>
                    </a:ext>
                  </a:extLst>
                </a:gridCol>
              </a:tblGrid>
              <a:tr h="310213">
                <a:tc>
                  <a:txBody>
                    <a:bodyPr/>
                    <a:lstStyle/>
                    <a:p>
                      <a:pPr algn="ctr">
                        <a:spcBef>
                          <a:spcPts val="1800"/>
                        </a:spcBef>
                      </a:pPr>
                      <a:r>
                        <a:rPr lang="en-US" sz="1000" dirty="0"/>
                        <a:t>Provision</a:t>
                      </a:r>
                    </a:p>
                  </a:txBody>
                  <a:tcPr marL="67500" marR="68580" marT="34290" marB="34290" anchor="ctr"/>
                </a:tc>
                <a:tc>
                  <a:txBody>
                    <a:bodyPr/>
                    <a:lstStyle/>
                    <a:p>
                      <a:pPr algn="ctr">
                        <a:spcBef>
                          <a:spcPts val="1800"/>
                        </a:spcBef>
                      </a:pPr>
                      <a:r>
                        <a:rPr lang="en-US" sz="1000" dirty="0"/>
                        <a:t>Oncology Care Model</a:t>
                      </a:r>
                    </a:p>
                  </a:txBody>
                  <a:tcPr marL="67500" marR="68580" marT="34290" marB="34290" anchor="ctr"/>
                </a:tc>
                <a:tc>
                  <a:txBody>
                    <a:bodyPr/>
                    <a:lstStyle/>
                    <a:p>
                      <a:pPr algn="ctr">
                        <a:spcBef>
                          <a:spcPts val="1800"/>
                        </a:spcBef>
                      </a:pPr>
                      <a:r>
                        <a:rPr lang="en-US" sz="1000" dirty="0"/>
                        <a:t>Enhancing Oncology Model</a:t>
                      </a:r>
                    </a:p>
                  </a:txBody>
                  <a:tcPr marL="67500" marR="68580" marT="34290" marB="34290" anchor="ctr"/>
                </a:tc>
                <a:extLst>
                  <a:ext uri="{0D108BD9-81ED-4DB2-BD59-A6C34878D82A}">
                    <a16:rowId xmlns:a16="http://schemas.microsoft.com/office/drawing/2014/main" val="938779351"/>
                  </a:ext>
                </a:extLst>
              </a:tr>
              <a:tr h="1018692">
                <a:tc>
                  <a:txBody>
                    <a:bodyPr/>
                    <a:lstStyle/>
                    <a:p>
                      <a:pPr algn="ctr"/>
                      <a:r>
                        <a:rPr lang="en-US" sz="1100" b="1" dirty="0">
                          <a:solidFill>
                            <a:srgbClr val="000000"/>
                          </a:solidFill>
                          <a:effectLst/>
                          <a:latin typeface="+mj-lt"/>
                        </a:rPr>
                        <a:t>Per Beneficiary/Per Month (PBPM) Payment</a:t>
                      </a:r>
                      <a:endParaRPr lang="en-US" sz="1100" b="1" dirty="0">
                        <a:effectLst/>
                        <a:latin typeface="+mj-lt"/>
                      </a:endParaRPr>
                    </a:p>
                  </a:txBody>
                  <a:tcPr marL="51435" marR="51435" marT="0" marB="0" anchor="ctr"/>
                </a:tc>
                <a:tc>
                  <a:txBody>
                    <a:bodyPr/>
                    <a:lstStyle/>
                    <a:p>
                      <a:r>
                        <a:rPr lang="en-US" sz="1100" dirty="0">
                          <a:effectLst/>
                          <a:latin typeface="+mj-lt"/>
                        </a:rPr>
                        <a:t>Monthly Enhanced Oncology Services (MEOS) payment amount of $160 PBPM for each OCM beneficiary. The entire $160 is included as episode expenditures</a:t>
                      </a:r>
                    </a:p>
                  </a:txBody>
                  <a:tcPr marL="51435" marR="51435" marT="0" marB="0" anchor="ctr"/>
                </a:tc>
                <a:tc>
                  <a:txBody>
                    <a:bodyPr/>
                    <a:lstStyle/>
                    <a:p>
                      <a:r>
                        <a:rPr lang="en-US" sz="1100" dirty="0">
                          <a:effectLst/>
                          <a:latin typeface="+mj-lt"/>
                        </a:rPr>
                        <a:t>MEOS payment amount of $70 PBPM but increased to $100 PBPM for dual-eligible beneficiaries dually of which $70 will be included as episode expenditures in reconciliation calculation</a:t>
                      </a:r>
                    </a:p>
                  </a:txBody>
                  <a:tcPr marL="51435" marR="51435" marT="0" marB="0" anchor="ctr"/>
                </a:tc>
                <a:extLst>
                  <a:ext uri="{0D108BD9-81ED-4DB2-BD59-A6C34878D82A}">
                    <a16:rowId xmlns:a16="http://schemas.microsoft.com/office/drawing/2014/main" val="1293072814"/>
                  </a:ext>
                </a:extLst>
              </a:tr>
              <a:tr h="887203">
                <a:tc>
                  <a:txBody>
                    <a:bodyPr/>
                    <a:lstStyle/>
                    <a:p>
                      <a:pPr algn="ctr"/>
                      <a:r>
                        <a:rPr lang="en-US" sz="1100" b="1" dirty="0">
                          <a:solidFill>
                            <a:srgbClr val="000000"/>
                          </a:solidFill>
                          <a:effectLst/>
                          <a:latin typeface="+mj-lt"/>
                        </a:rPr>
                        <a:t>Drug Payment</a:t>
                      </a:r>
                      <a:endParaRPr lang="en-US" sz="1100" b="1" dirty="0">
                        <a:effectLst/>
                        <a:latin typeface="+mj-lt"/>
                      </a:endParaRPr>
                    </a:p>
                  </a:txBody>
                  <a:tcPr marL="51435" marR="51435" marT="0" marB="0" anchor="ctr"/>
                </a:tc>
                <a:tc>
                  <a:txBody>
                    <a:bodyPr/>
                    <a:lstStyle/>
                    <a:p>
                      <a:r>
                        <a:rPr lang="en-US" sz="1100" dirty="0">
                          <a:effectLst/>
                          <a:latin typeface="+mj-lt"/>
                        </a:rPr>
                        <a:t>No change from Medicare fee-for-service of ASP + 6% (ASP + 4.3% with sequester). Total cost of care responsibility that includes Part B drug payment and certain Part D expenditures</a:t>
                      </a:r>
                    </a:p>
                  </a:txBody>
                  <a:tcPr marL="51435" marR="51435" marT="0" marB="0" anchor="ctr"/>
                </a:tc>
                <a:tc>
                  <a:txBody>
                    <a:bodyPr/>
                    <a:lstStyle/>
                    <a:p>
                      <a:r>
                        <a:rPr lang="en-US" sz="1100" dirty="0">
                          <a:effectLst/>
                          <a:latin typeface="+mj-lt"/>
                        </a:rPr>
                        <a:t>Same as the OCM</a:t>
                      </a:r>
                    </a:p>
                  </a:txBody>
                  <a:tcPr marL="51435" marR="51435" marT="0" marB="0" anchor="ctr"/>
                </a:tc>
                <a:extLst>
                  <a:ext uri="{0D108BD9-81ED-4DB2-BD59-A6C34878D82A}">
                    <a16:rowId xmlns:a16="http://schemas.microsoft.com/office/drawing/2014/main" val="2708815483"/>
                  </a:ext>
                </a:extLst>
              </a:tr>
              <a:tr h="1639256">
                <a:tc>
                  <a:txBody>
                    <a:bodyPr/>
                    <a:lstStyle/>
                    <a:p>
                      <a:pPr algn="ctr"/>
                      <a:r>
                        <a:rPr lang="en-US" sz="1100" b="1" dirty="0">
                          <a:solidFill>
                            <a:srgbClr val="000000"/>
                          </a:solidFill>
                          <a:effectLst/>
                          <a:latin typeface="+mj-lt"/>
                        </a:rPr>
                        <a:t>Attribution Methodology for MEOS and Performance-Based Payment</a:t>
                      </a:r>
                      <a:endParaRPr lang="en-US" sz="1100" b="1" dirty="0">
                        <a:effectLst/>
                        <a:latin typeface="+mj-lt"/>
                      </a:endParaRPr>
                    </a:p>
                  </a:txBody>
                  <a:tcPr marL="51435" marR="51435" marT="0" marB="0" anchor="ctr"/>
                </a:tc>
                <a:tc>
                  <a:txBody>
                    <a:bodyPr/>
                    <a:lstStyle/>
                    <a:p>
                      <a:r>
                        <a:rPr lang="en-US" sz="1100" dirty="0">
                          <a:effectLst/>
                          <a:latin typeface="+mj-lt"/>
                        </a:rPr>
                        <a:t>E&amp;M claims with a cancer diagnosis on the service line during a six-month episode</a:t>
                      </a:r>
                    </a:p>
                  </a:txBody>
                  <a:tcPr marL="51435" marR="51435" marT="0" marB="0" anchor="ctr"/>
                </a:tc>
                <a:tc>
                  <a:txBody>
                    <a:bodyPr/>
                    <a:lstStyle/>
                    <a:p>
                      <a:r>
                        <a:rPr lang="en-US" sz="1100" dirty="0">
                          <a:effectLst/>
                          <a:latin typeface="+mj-lt"/>
                        </a:rPr>
                        <a:t>Attribute to the eligible oncology provider with the first qualifying E&amp;M service after initiating chemotherapy, provided that the provider has at least 25% of the cancer-related E&amp;M services during the episode. If the initiating oncology provider does not bill at least 25% of cancer-related E&amp;M services during the episode, then attribute based on plurality of cancer-related E&amp;M services at an oncology PGP.</a:t>
                      </a:r>
                    </a:p>
                  </a:txBody>
                  <a:tcPr marL="51435" marR="51435" marT="0" marB="0" anchor="ctr"/>
                </a:tc>
                <a:extLst>
                  <a:ext uri="{0D108BD9-81ED-4DB2-BD59-A6C34878D82A}">
                    <a16:rowId xmlns:a16="http://schemas.microsoft.com/office/drawing/2014/main" val="2672112298"/>
                  </a:ext>
                </a:extLst>
              </a:tr>
            </a:tbl>
          </a:graphicData>
        </a:graphic>
      </p:graphicFrame>
    </p:spTree>
    <p:extLst>
      <p:ext uri="{BB962C8B-B14F-4D97-AF65-F5344CB8AC3E}">
        <p14:creationId xmlns:p14="http://schemas.microsoft.com/office/powerpoint/2010/main" val="2418180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1172D-9D94-854C-A9D5-1BA498E80009}"/>
              </a:ext>
            </a:extLst>
          </p:cNvPr>
          <p:cNvSpPr>
            <a:spLocks noGrp="1"/>
          </p:cNvSpPr>
          <p:nvPr>
            <p:ph type="title"/>
          </p:nvPr>
        </p:nvSpPr>
        <p:spPr/>
        <p:txBody>
          <a:bodyPr/>
          <a:lstStyle/>
          <a:p>
            <a:r>
              <a:rPr lang="en-US" dirty="0"/>
              <a:t>Comparison of the OCM vs. EOM </a:t>
            </a:r>
            <a:r>
              <a:rPr lang="en-US" sz="1500" i="1" dirty="0"/>
              <a:t>(continued)</a:t>
            </a:r>
          </a:p>
        </p:txBody>
      </p:sp>
      <p:cxnSp>
        <p:nvCxnSpPr>
          <p:cNvPr id="4" name="Straight Connector 3">
            <a:extLst>
              <a:ext uri="{FF2B5EF4-FFF2-40B4-BE49-F238E27FC236}">
                <a16:creationId xmlns:a16="http://schemas.microsoft.com/office/drawing/2014/main" id="{CC52332C-EAB1-0045-809A-40FCF94EA32B}"/>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graphicFrame>
        <p:nvGraphicFramePr>
          <p:cNvPr id="7" name="Table 7">
            <a:extLst>
              <a:ext uri="{FF2B5EF4-FFF2-40B4-BE49-F238E27FC236}">
                <a16:creationId xmlns:a16="http://schemas.microsoft.com/office/drawing/2014/main" id="{79C4F5A4-99D6-594B-9617-0E9594D11E90}"/>
              </a:ext>
            </a:extLst>
          </p:cNvPr>
          <p:cNvGraphicFramePr>
            <a:graphicFrameLocks noGrp="1"/>
          </p:cNvGraphicFramePr>
          <p:nvPr/>
        </p:nvGraphicFramePr>
        <p:xfrm>
          <a:off x="370639" y="906415"/>
          <a:ext cx="8522025" cy="3873816"/>
        </p:xfrm>
        <a:graphic>
          <a:graphicData uri="http://schemas.openxmlformats.org/drawingml/2006/table">
            <a:tbl>
              <a:tblPr firstRow="1" bandRow="1">
                <a:tableStyleId>{5C22544A-7EE6-4342-B048-85BDC9FD1C3A}</a:tableStyleId>
              </a:tblPr>
              <a:tblGrid>
                <a:gridCol w="2840675">
                  <a:extLst>
                    <a:ext uri="{9D8B030D-6E8A-4147-A177-3AD203B41FA5}">
                      <a16:colId xmlns:a16="http://schemas.microsoft.com/office/drawing/2014/main" val="2926820551"/>
                    </a:ext>
                  </a:extLst>
                </a:gridCol>
                <a:gridCol w="2840675">
                  <a:extLst>
                    <a:ext uri="{9D8B030D-6E8A-4147-A177-3AD203B41FA5}">
                      <a16:colId xmlns:a16="http://schemas.microsoft.com/office/drawing/2014/main" val="885984403"/>
                    </a:ext>
                  </a:extLst>
                </a:gridCol>
                <a:gridCol w="2840675">
                  <a:extLst>
                    <a:ext uri="{9D8B030D-6E8A-4147-A177-3AD203B41FA5}">
                      <a16:colId xmlns:a16="http://schemas.microsoft.com/office/drawing/2014/main" val="327364049"/>
                    </a:ext>
                  </a:extLst>
                </a:gridCol>
              </a:tblGrid>
              <a:tr h="400376">
                <a:tc>
                  <a:txBody>
                    <a:bodyPr/>
                    <a:lstStyle/>
                    <a:p>
                      <a:pPr algn="ctr">
                        <a:spcBef>
                          <a:spcPts val="1800"/>
                        </a:spcBef>
                      </a:pPr>
                      <a:r>
                        <a:rPr lang="en-US" sz="1000" dirty="0"/>
                        <a:t>Provision</a:t>
                      </a:r>
                    </a:p>
                  </a:txBody>
                  <a:tcPr marL="67500" marR="68580" marT="34290" marB="34290" anchor="ctr"/>
                </a:tc>
                <a:tc>
                  <a:txBody>
                    <a:bodyPr/>
                    <a:lstStyle/>
                    <a:p>
                      <a:pPr algn="ctr">
                        <a:spcBef>
                          <a:spcPts val="1800"/>
                        </a:spcBef>
                      </a:pPr>
                      <a:r>
                        <a:rPr lang="en-US" sz="1000" dirty="0"/>
                        <a:t>Oncology Care Model</a:t>
                      </a:r>
                    </a:p>
                  </a:txBody>
                  <a:tcPr marL="67500" marR="68580" marT="34290" marB="34290" anchor="ctr"/>
                </a:tc>
                <a:tc>
                  <a:txBody>
                    <a:bodyPr/>
                    <a:lstStyle/>
                    <a:p>
                      <a:pPr algn="ctr">
                        <a:spcBef>
                          <a:spcPts val="1800"/>
                        </a:spcBef>
                      </a:pPr>
                      <a:r>
                        <a:rPr lang="en-US" sz="1000" dirty="0"/>
                        <a:t>Enhancing Oncology Model</a:t>
                      </a:r>
                    </a:p>
                  </a:txBody>
                  <a:tcPr marL="67500" marR="68580" marT="34290" marB="34290" anchor="ctr"/>
                </a:tc>
                <a:extLst>
                  <a:ext uri="{0D108BD9-81ED-4DB2-BD59-A6C34878D82A}">
                    <a16:rowId xmlns:a16="http://schemas.microsoft.com/office/drawing/2014/main" val="938779351"/>
                  </a:ext>
                </a:extLst>
              </a:tr>
              <a:tr h="749669">
                <a:tc>
                  <a:txBody>
                    <a:bodyPr/>
                    <a:lstStyle/>
                    <a:p>
                      <a:pPr algn="ctr"/>
                      <a:r>
                        <a:rPr lang="en-US" sz="1100" b="1" dirty="0">
                          <a:solidFill>
                            <a:srgbClr val="000000"/>
                          </a:solidFill>
                          <a:effectLst/>
                          <a:latin typeface="+mj-lt"/>
                        </a:rPr>
                        <a:t>Novel Therapies Adjustment </a:t>
                      </a:r>
                    </a:p>
                    <a:p>
                      <a:pPr algn="ctr"/>
                      <a:r>
                        <a:rPr lang="en-US" sz="1100" b="1" dirty="0">
                          <a:solidFill>
                            <a:srgbClr val="000000"/>
                          </a:solidFill>
                          <a:effectLst/>
                          <a:latin typeface="+mj-lt"/>
                        </a:rPr>
                        <a:t>for Performance-Based Payment</a:t>
                      </a:r>
                      <a:endParaRPr lang="en-US" sz="1100" b="1" dirty="0">
                        <a:effectLst/>
                        <a:latin typeface="+mj-lt"/>
                      </a:endParaRPr>
                    </a:p>
                  </a:txBody>
                  <a:tcPr marL="51435" marR="51435" marT="0" marB="0" anchor="ctr"/>
                </a:tc>
                <a:tc>
                  <a:txBody>
                    <a:bodyPr/>
                    <a:lstStyle/>
                    <a:p>
                      <a:r>
                        <a:rPr lang="en-US" sz="1100" dirty="0">
                          <a:effectLst/>
                          <a:latin typeface="+mj-lt"/>
                        </a:rPr>
                        <a:t>Calculated in aggregate across all cancer types</a:t>
                      </a:r>
                    </a:p>
                  </a:txBody>
                  <a:tcPr marL="51435" marR="51435" marT="0" marB="0" anchor="ctr"/>
                </a:tc>
                <a:tc>
                  <a:txBody>
                    <a:bodyPr/>
                    <a:lstStyle/>
                    <a:p>
                      <a:r>
                        <a:rPr lang="en-US" sz="1100" dirty="0">
                          <a:effectLst/>
                          <a:latin typeface="+mj-lt"/>
                        </a:rPr>
                        <a:t>Calculated separately for each of the seven included cancer types</a:t>
                      </a:r>
                    </a:p>
                  </a:txBody>
                  <a:tcPr marL="51435" marR="51435" marT="0" marB="0" anchor="ctr"/>
                </a:tc>
                <a:extLst>
                  <a:ext uri="{0D108BD9-81ED-4DB2-BD59-A6C34878D82A}">
                    <a16:rowId xmlns:a16="http://schemas.microsoft.com/office/drawing/2014/main" val="1293072814"/>
                  </a:ext>
                </a:extLst>
              </a:tr>
              <a:tr h="1145066">
                <a:tc>
                  <a:txBody>
                    <a:bodyPr/>
                    <a:lstStyle/>
                    <a:p>
                      <a:pPr algn="ctr"/>
                      <a:r>
                        <a:rPr lang="en-US" sz="1100" b="1" dirty="0">
                          <a:solidFill>
                            <a:srgbClr val="000000"/>
                          </a:solidFill>
                          <a:effectLst/>
                          <a:latin typeface="+mj-lt"/>
                        </a:rPr>
                        <a:t>Risk Adjustment </a:t>
                      </a:r>
                    </a:p>
                    <a:p>
                      <a:pPr algn="ctr"/>
                      <a:r>
                        <a:rPr lang="en-US" sz="1100" b="1" dirty="0">
                          <a:solidFill>
                            <a:srgbClr val="000000"/>
                          </a:solidFill>
                          <a:effectLst/>
                          <a:latin typeface="+mj-lt"/>
                        </a:rPr>
                        <a:t>for Performance-Based Payment</a:t>
                      </a:r>
                      <a:endParaRPr lang="en-US" sz="1100" b="1" dirty="0">
                        <a:effectLst/>
                        <a:latin typeface="+mj-lt"/>
                      </a:endParaRPr>
                    </a:p>
                  </a:txBody>
                  <a:tcPr marL="51435" marR="51435" marT="0" marB="0" anchor="ctr"/>
                </a:tc>
                <a:tc>
                  <a:txBody>
                    <a:bodyPr/>
                    <a:lstStyle/>
                    <a:p>
                      <a:r>
                        <a:rPr lang="en-US" sz="1100" dirty="0">
                          <a:effectLst/>
                          <a:latin typeface="+mj-lt"/>
                        </a:rPr>
                        <a:t>All cancer types included in one price prediction model. Clinical data used in final five performance periods, where participating practice-reported metastatic status is included in risk adjustment</a:t>
                      </a:r>
                    </a:p>
                  </a:txBody>
                  <a:tcPr marL="51435" marR="51435" marT="0" marB="0" anchor="ctr"/>
                </a:tc>
                <a:tc>
                  <a:txBody>
                    <a:bodyPr/>
                    <a:lstStyle/>
                    <a:p>
                      <a:r>
                        <a:rPr lang="en-US" sz="1100" dirty="0">
                          <a:effectLst/>
                          <a:latin typeface="+mj-lt"/>
                        </a:rPr>
                        <a:t>Included cancer type-specific price prediction models. A more robust use of EOM participant reported clinical and staging data in risk adjustment, to include metastatic status and HER2 status</a:t>
                      </a:r>
                    </a:p>
                  </a:txBody>
                  <a:tcPr marL="51435" marR="51435" marT="0" marB="0" anchor="ctr"/>
                </a:tc>
                <a:extLst>
                  <a:ext uri="{0D108BD9-81ED-4DB2-BD59-A6C34878D82A}">
                    <a16:rowId xmlns:a16="http://schemas.microsoft.com/office/drawing/2014/main" val="2708815483"/>
                  </a:ext>
                </a:extLst>
              </a:tr>
              <a:tr h="1578705">
                <a:tc>
                  <a:txBody>
                    <a:bodyPr/>
                    <a:lstStyle/>
                    <a:p>
                      <a:pPr algn="ctr"/>
                      <a:r>
                        <a:rPr lang="en-US" sz="1100" b="1" i="0" u="none" strike="noStrike" kern="1200" dirty="0">
                          <a:solidFill>
                            <a:schemeClr val="accent6">
                              <a:lumMod val="10000"/>
                            </a:schemeClr>
                          </a:solidFill>
                          <a:effectLst/>
                          <a:latin typeface="+mn-lt"/>
                          <a:ea typeface="+mn-ea"/>
                          <a:cs typeface="+mn-cs"/>
                        </a:rPr>
                        <a:t>Risk Arrangements </a:t>
                      </a:r>
                    </a:p>
                    <a:p>
                      <a:pPr algn="ctr"/>
                      <a:r>
                        <a:rPr lang="en-US" sz="1100" b="1" i="0" u="none" strike="noStrike" kern="1200" dirty="0">
                          <a:solidFill>
                            <a:schemeClr val="accent6">
                              <a:lumMod val="10000"/>
                            </a:schemeClr>
                          </a:solidFill>
                          <a:effectLst/>
                          <a:latin typeface="+mn-lt"/>
                          <a:ea typeface="+mn-ea"/>
                          <a:cs typeface="+mn-cs"/>
                        </a:rPr>
                        <a:t>for Performance-Based Payment </a:t>
                      </a:r>
                      <a:endParaRPr lang="en-US" sz="1100" b="1" dirty="0">
                        <a:solidFill>
                          <a:schemeClr val="accent6">
                            <a:lumMod val="10000"/>
                          </a:schemeClr>
                        </a:solidFill>
                        <a:effectLst/>
                        <a:latin typeface="Calibri" panose="020F0502020204030204" pitchFamily="34" charset="0"/>
                      </a:endParaRPr>
                    </a:p>
                  </a:txBody>
                  <a:tcPr marL="51435" marR="51435" marT="0" marB="0" anchor="ctr"/>
                </a:tc>
                <a:tc>
                  <a:txBody>
                    <a:bodyPr/>
                    <a:lstStyle/>
                    <a:p>
                      <a:pPr algn="l"/>
                      <a:r>
                        <a:rPr lang="en-US" sz="1100" b="0" i="0" u="none" strike="noStrike" kern="1200" dirty="0">
                          <a:solidFill>
                            <a:schemeClr val="dk1"/>
                          </a:solidFill>
                          <a:effectLst/>
                          <a:latin typeface="+mn-lt"/>
                          <a:ea typeface="+mn-ea"/>
                          <a:cs typeface="+mn-cs"/>
                        </a:rPr>
                        <a:t>One-sided risk in performance period (PP) 1, followed by the option for one-sided or two-sided risk in PP2 to PP7. Participants earning a performance-based payment by the initial reconciliation of PP4 have the option to stay in one-sided risk from PP8 to PP11. Other participants must either accept two-sided risk in PP8 to PP11 or be terminated from the model.</a:t>
                      </a:r>
                    </a:p>
                  </a:txBody>
                  <a:tcPr marL="51300" marR="51435" marT="0" marB="0" anchor="ctr"/>
                </a:tc>
                <a:tc>
                  <a:txBody>
                    <a:bodyPr/>
                    <a:lstStyle/>
                    <a:p>
                      <a:r>
                        <a:rPr lang="en-US" sz="1100" b="0" i="0" u="none" strike="noStrike" kern="1200" dirty="0">
                          <a:solidFill>
                            <a:schemeClr val="dk1"/>
                          </a:solidFill>
                          <a:effectLst/>
                          <a:latin typeface="+mn-lt"/>
                          <a:ea typeface="+mn-ea"/>
                          <a:cs typeface="+mn-cs"/>
                        </a:rPr>
                        <a:t>Two mandatory downside risk arrangement options. Option 1 is less aggressive two-sided risk with minimal downside risk. Option 2 is more aggressive two-sided risk.</a:t>
                      </a:r>
                    </a:p>
                    <a:p>
                      <a:endParaRPr lang="en-US" sz="900" dirty="0">
                        <a:effectLst/>
                        <a:latin typeface="Calibri" panose="020F0502020204030204" pitchFamily="34" charset="0"/>
                      </a:endParaRPr>
                    </a:p>
                  </a:txBody>
                  <a:tcPr marL="51435" marR="51435" marT="0" marB="0" anchor="ctr"/>
                </a:tc>
                <a:extLst>
                  <a:ext uri="{0D108BD9-81ED-4DB2-BD59-A6C34878D82A}">
                    <a16:rowId xmlns:a16="http://schemas.microsoft.com/office/drawing/2014/main" val="2672112298"/>
                  </a:ext>
                </a:extLst>
              </a:tr>
            </a:tbl>
          </a:graphicData>
        </a:graphic>
      </p:graphicFrame>
    </p:spTree>
    <p:extLst>
      <p:ext uri="{BB962C8B-B14F-4D97-AF65-F5344CB8AC3E}">
        <p14:creationId xmlns:p14="http://schemas.microsoft.com/office/powerpoint/2010/main" val="2211881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1172D-9D94-854C-A9D5-1BA498E80009}"/>
              </a:ext>
            </a:extLst>
          </p:cNvPr>
          <p:cNvSpPr>
            <a:spLocks noGrp="1"/>
          </p:cNvSpPr>
          <p:nvPr>
            <p:ph type="title"/>
          </p:nvPr>
        </p:nvSpPr>
        <p:spPr/>
        <p:txBody>
          <a:bodyPr/>
          <a:lstStyle/>
          <a:p>
            <a:r>
              <a:rPr lang="en-US" dirty="0"/>
              <a:t>Comparison of the OCM vs. EOM </a:t>
            </a:r>
            <a:r>
              <a:rPr lang="en-US" sz="1500" i="1" dirty="0"/>
              <a:t>(continued)</a:t>
            </a:r>
          </a:p>
        </p:txBody>
      </p:sp>
      <p:cxnSp>
        <p:nvCxnSpPr>
          <p:cNvPr id="4" name="Straight Connector 3">
            <a:extLst>
              <a:ext uri="{FF2B5EF4-FFF2-40B4-BE49-F238E27FC236}">
                <a16:creationId xmlns:a16="http://schemas.microsoft.com/office/drawing/2014/main" id="{CC52332C-EAB1-0045-809A-40FCF94EA32B}"/>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graphicFrame>
        <p:nvGraphicFramePr>
          <p:cNvPr id="7" name="Table 7">
            <a:extLst>
              <a:ext uri="{FF2B5EF4-FFF2-40B4-BE49-F238E27FC236}">
                <a16:creationId xmlns:a16="http://schemas.microsoft.com/office/drawing/2014/main" id="{79C4F5A4-99D6-594B-9617-0E9594D11E90}"/>
              </a:ext>
            </a:extLst>
          </p:cNvPr>
          <p:cNvGraphicFramePr>
            <a:graphicFrameLocks noGrp="1"/>
          </p:cNvGraphicFramePr>
          <p:nvPr/>
        </p:nvGraphicFramePr>
        <p:xfrm>
          <a:off x="370639" y="906415"/>
          <a:ext cx="8522025" cy="3301602"/>
        </p:xfrm>
        <a:graphic>
          <a:graphicData uri="http://schemas.openxmlformats.org/drawingml/2006/table">
            <a:tbl>
              <a:tblPr firstRow="1" bandRow="1">
                <a:tableStyleId>{5C22544A-7EE6-4342-B048-85BDC9FD1C3A}</a:tableStyleId>
              </a:tblPr>
              <a:tblGrid>
                <a:gridCol w="2840675">
                  <a:extLst>
                    <a:ext uri="{9D8B030D-6E8A-4147-A177-3AD203B41FA5}">
                      <a16:colId xmlns:a16="http://schemas.microsoft.com/office/drawing/2014/main" val="2926820551"/>
                    </a:ext>
                  </a:extLst>
                </a:gridCol>
                <a:gridCol w="2840675">
                  <a:extLst>
                    <a:ext uri="{9D8B030D-6E8A-4147-A177-3AD203B41FA5}">
                      <a16:colId xmlns:a16="http://schemas.microsoft.com/office/drawing/2014/main" val="885984403"/>
                    </a:ext>
                  </a:extLst>
                </a:gridCol>
                <a:gridCol w="2840675">
                  <a:extLst>
                    <a:ext uri="{9D8B030D-6E8A-4147-A177-3AD203B41FA5}">
                      <a16:colId xmlns:a16="http://schemas.microsoft.com/office/drawing/2014/main" val="327364049"/>
                    </a:ext>
                  </a:extLst>
                </a:gridCol>
              </a:tblGrid>
              <a:tr h="448363">
                <a:tc>
                  <a:txBody>
                    <a:bodyPr/>
                    <a:lstStyle/>
                    <a:p>
                      <a:pPr algn="ctr">
                        <a:spcBef>
                          <a:spcPts val="1800"/>
                        </a:spcBef>
                      </a:pPr>
                      <a:r>
                        <a:rPr lang="en-US" sz="1000" dirty="0"/>
                        <a:t>Provision</a:t>
                      </a:r>
                    </a:p>
                  </a:txBody>
                  <a:tcPr marL="67500" marR="68580" marT="34290" marB="34290" anchor="ctr"/>
                </a:tc>
                <a:tc>
                  <a:txBody>
                    <a:bodyPr/>
                    <a:lstStyle/>
                    <a:p>
                      <a:pPr algn="ctr">
                        <a:spcBef>
                          <a:spcPts val="1800"/>
                        </a:spcBef>
                      </a:pPr>
                      <a:r>
                        <a:rPr lang="en-US" sz="1000" dirty="0"/>
                        <a:t>Oncology Care Model</a:t>
                      </a:r>
                    </a:p>
                  </a:txBody>
                  <a:tcPr marL="67500" marR="68580" marT="34290" marB="34290" anchor="ctr"/>
                </a:tc>
                <a:tc>
                  <a:txBody>
                    <a:bodyPr/>
                    <a:lstStyle/>
                    <a:p>
                      <a:pPr algn="ctr">
                        <a:spcBef>
                          <a:spcPts val="1800"/>
                        </a:spcBef>
                      </a:pPr>
                      <a:r>
                        <a:rPr lang="en-US" sz="1000" dirty="0"/>
                        <a:t>Enhancing Oncology Model</a:t>
                      </a:r>
                    </a:p>
                  </a:txBody>
                  <a:tcPr marL="67500" marR="68580" marT="34290" marB="34290" anchor="ctr"/>
                </a:tc>
                <a:extLst>
                  <a:ext uri="{0D108BD9-81ED-4DB2-BD59-A6C34878D82A}">
                    <a16:rowId xmlns:a16="http://schemas.microsoft.com/office/drawing/2014/main" val="938779351"/>
                  </a:ext>
                </a:extLst>
              </a:tr>
              <a:tr h="2853239">
                <a:tc>
                  <a:txBody>
                    <a:bodyPr/>
                    <a:lstStyle/>
                    <a:p>
                      <a:pPr algn="ctr"/>
                      <a:r>
                        <a:rPr lang="en-US" sz="1100" b="1" i="0" u="none" strike="noStrike" kern="1200" dirty="0">
                          <a:solidFill>
                            <a:schemeClr val="accent6">
                              <a:lumMod val="10000"/>
                            </a:schemeClr>
                          </a:solidFill>
                          <a:effectLst/>
                          <a:latin typeface="+mn-lt"/>
                          <a:ea typeface="+mn-ea"/>
                          <a:cs typeface="+mn-cs"/>
                        </a:rPr>
                        <a:t>Risk Arrangements </a:t>
                      </a:r>
                    </a:p>
                    <a:p>
                      <a:pPr algn="ctr"/>
                      <a:r>
                        <a:rPr lang="en-US" sz="1100" b="1" i="0" u="none" strike="noStrike" kern="1200" dirty="0">
                          <a:solidFill>
                            <a:schemeClr val="accent6">
                              <a:lumMod val="10000"/>
                            </a:schemeClr>
                          </a:solidFill>
                          <a:effectLst/>
                          <a:latin typeface="+mn-lt"/>
                          <a:ea typeface="+mn-ea"/>
                          <a:cs typeface="+mn-cs"/>
                        </a:rPr>
                        <a:t>for Performance-Based Payment</a:t>
                      </a:r>
                    </a:p>
                    <a:p>
                      <a:pPr algn="ctr"/>
                      <a:r>
                        <a:rPr lang="en-US" sz="1100" b="1" i="0" u="none" strike="noStrike" kern="1200" dirty="0">
                          <a:solidFill>
                            <a:schemeClr val="accent6">
                              <a:lumMod val="10000"/>
                            </a:schemeClr>
                          </a:solidFill>
                          <a:effectLst/>
                          <a:latin typeface="+mn-lt"/>
                          <a:ea typeface="+mn-ea"/>
                          <a:cs typeface="+mn-cs"/>
                        </a:rPr>
                        <a:t>(continued)</a:t>
                      </a:r>
                      <a:endParaRPr lang="en-US" sz="1100" b="1" dirty="0">
                        <a:solidFill>
                          <a:schemeClr val="accent6">
                            <a:lumMod val="10000"/>
                          </a:schemeClr>
                        </a:solidFill>
                        <a:effectLst/>
                        <a:latin typeface="Calibri" panose="020F0502020204030204" pitchFamily="34" charset="0"/>
                      </a:endParaRPr>
                    </a:p>
                  </a:txBody>
                  <a:tcPr marL="51435" marR="51435" marT="0" marB="0" anchor="ctr"/>
                </a:tc>
                <a:tc>
                  <a:txBody>
                    <a:bodyPr/>
                    <a:lstStyle/>
                    <a:p>
                      <a:pPr marL="0" indent="0">
                        <a:buFontTx/>
                        <a:buNone/>
                      </a:pPr>
                      <a:r>
                        <a:rPr lang="en-US" sz="1100" b="1" i="0" u="none" strike="noStrike" kern="1200" dirty="0">
                          <a:solidFill>
                            <a:schemeClr val="dk1"/>
                          </a:solidFill>
                          <a:effectLst/>
                          <a:latin typeface="+mn-lt"/>
                          <a:ea typeface="+mn-ea"/>
                          <a:cs typeface="+mn-cs"/>
                        </a:rPr>
                        <a:t>Original Risk Arrangement</a:t>
                      </a:r>
                    </a:p>
                    <a:p>
                      <a:pPr marL="0" indent="0">
                        <a:buFontTx/>
                        <a:buNone/>
                      </a:pPr>
                      <a:r>
                        <a:rPr lang="en-US" sz="1100" b="0" i="0" u="none" strike="noStrike" kern="1200" dirty="0">
                          <a:solidFill>
                            <a:schemeClr val="dk1"/>
                          </a:solidFill>
                          <a:effectLst/>
                          <a:latin typeface="+mn-lt"/>
                          <a:ea typeface="+mn-ea"/>
                          <a:cs typeface="+mn-cs"/>
                        </a:rPr>
                        <a:t>Discount: 2.7% of benchmark amount </a:t>
                      </a:r>
                    </a:p>
                    <a:p>
                      <a:pPr marL="0" indent="0">
                        <a:buFontTx/>
                        <a:buNone/>
                      </a:pPr>
                      <a:r>
                        <a:rPr lang="en-US" sz="1100" b="0" i="0" u="none" strike="noStrike" kern="1200" dirty="0">
                          <a:solidFill>
                            <a:schemeClr val="dk1"/>
                          </a:solidFill>
                          <a:effectLst/>
                          <a:latin typeface="+mn-lt"/>
                          <a:ea typeface="+mn-ea"/>
                          <a:cs typeface="+mn-cs"/>
                        </a:rPr>
                        <a:t>Stop-gain/stop-loss: 20% of benchmark amount</a:t>
                      </a:r>
                    </a:p>
                    <a:p>
                      <a:r>
                        <a:rPr lang="en-US" sz="1100" b="0" i="0" u="none" strike="noStrike" kern="1200" dirty="0">
                          <a:solidFill>
                            <a:schemeClr val="dk1"/>
                          </a:solidFill>
                          <a:effectLst/>
                          <a:latin typeface="+mn-lt"/>
                          <a:ea typeface="+mn-ea"/>
                          <a:cs typeface="+mn-cs"/>
                        </a:rPr>
                        <a:t> </a:t>
                      </a:r>
                    </a:p>
                    <a:p>
                      <a:pPr marL="360363" indent="-352425">
                        <a:tabLst/>
                      </a:pPr>
                      <a:r>
                        <a:rPr lang="en-US" sz="1100" b="1" i="0" u="none" strike="noStrike" kern="1200" dirty="0">
                          <a:solidFill>
                            <a:schemeClr val="dk1"/>
                          </a:solidFill>
                          <a:effectLst/>
                          <a:latin typeface="+mn-lt"/>
                          <a:ea typeface="+mn-ea"/>
                          <a:cs typeface="+mn-cs"/>
                        </a:rPr>
                        <a:t>Alternative Risk Arrangement </a:t>
                      </a:r>
                    </a:p>
                    <a:p>
                      <a:pPr marL="360363" indent="-352425">
                        <a:tabLst/>
                      </a:pPr>
                      <a:r>
                        <a:rPr lang="en-US" sz="1100" b="0" i="0" u="none" strike="noStrike" kern="1200" dirty="0">
                          <a:solidFill>
                            <a:schemeClr val="dk1"/>
                          </a:solidFill>
                          <a:effectLst/>
                          <a:latin typeface="+mn-lt"/>
                          <a:ea typeface="+mn-ea"/>
                          <a:cs typeface="+mn-cs"/>
                        </a:rPr>
                        <a:t>Discount: 2.5% of benchmark amount              </a:t>
                      </a:r>
                    </a:p>
                    <a:p>
                      <a:pPr marL="7938" indent="0">
                        <a:tabLst/>
                      </a:pPr>
                      <a:r>
                        <a:rPr lang="en-US" sz="1100" b="0" i="0" u="none" strike="noStrike" kern="1200" dirty="0">
                          <a:solidFill>
                            <a:schemeClr val="dk1"/>
                          </a:solidFill>
                          <a:effectLst/>
                          <a:latin typeface="+mn-lt"/>
                          <a:ea typeface="+mn-ea"/>
                          <a:cs typeface="+mn-cs"/>
                        </a:rPr>
                        <a:t>Minimum threshold for recoupment: 2.5% of benchmark amount </a:t>
                      </a:r>
                    </a:p>
                    <a:p>
                      <a:pPr marL="7938" indent="0">
                        <a:tabLst/>
                      </a:pPr>
                      <a:r>
                        <a:rPr lang="en-US" sz="1100" b="0" i="0" u="none" strike="noStrike" kern="1200" dirty="0">
                          <a:solidFill>
                            <a:schemeClr val="dk1"/>
                          </a:solidFill>
                          <a:effectLst/>
                          <a:latin typeface="+mn-lt"/>
                          <a:ea typeface="+mn-ea"/>
                          <a:cs typeface="+mn-cs"/>
                        </a:rPr>
                        <a:t>Stop-gain: 16% of total Part B revenue for the practice</a:t>
                      </a:r>
                    </a:p>
                    <a:p>
                      <a:pPr marL="7938" indent="0">
                        <a:tabLst/>
                      </a:pPr>
                      <a:r>
                        <a:rPr lang="en-US" sz="1100" b="0" i="0" u="none" strike="noStrike" kern="1200" dirty="0">
                          <a:solidFill>
                            <a:schemeClr val="dk1"/>
                          </a:solidFill>
                          <a:effectLst/>
                          <a:latin typeface="+mn-lt"/>
                          <a:ea typeface="+mn-ea"/>
                          <a:cs typeface="+mn-cs"/>
                        </a:rPr>
                        <a:t>Stop-loss: 8% of total Part B revenue for the practice.</a:t>
                      </a:r>
                    </a:p>
                  </a:txBody>
                  <a:tcPr marL="51300" marR="51435" marT="0" marB="0" anchor="ctr"/>
                </a:tc>
                <a:tc>
                  <a:txBody>
                    <a:bodyPr/>
                    <a:lstStyle/>
                    <a:p>
                      <a:r>
                        <a:rPr lang="en-US" sz="1100" b="1" dirty="0"/>
                        <a:t>Risk Arrangement 1 (RA1)</a:t>
                      </a:r>
                    </a:p>
                    <a:p>
                      <a:r>
                        <a:rPr lang="en-US" sz="1100" dirty="0"/>
                        <a:t>EOM discount: 4% of the benchmark amount Target amount: 96% of the benchmark amount Downside risk (stop-loss): 2% of the benchmark amount</a:t>
                      </a:r>
                    </a:p>
                    <a:p>
                      <a:r>
                        <a:rPr lang="en-US" sz="1100" dirty="0"/>
                        <a:t>Upside risk (stop-gain): 4% of the benchmark amount </a:t>
                      </a:r>
                    </a:p>
                    <a:p>
                      <a:endParaRPr lang="en-US" sz="1100" dirty="0"/>
                    </a:p>
                    <a:p>
                      <a:r>
                        <a:rPr lang="en-US" sz="1100" b="1" dirty="0"/>
                        <a:t>Risk Arrangement 2 (RA2)</a:t>
                      </a:r>
                    </a:p>
                    <a:p>
                      <a:r>
                        <a:rPr lang="en-US" sz="1100" dirty="0"/>
                        <a:t>EOM discount: 3% of the benchmark amount Target amount: 97% of the benchmark amount Downside risk (stop-loss): 6% of the benchmark amount</a:t>
                      </a:r>
                    </a:p>
                    <a:p>
                      <a:r>
                        <a:rPr lang="en-US" sz="1100" dirty="0"/>
                        <a:t>Upside risk (stop-gain): 12% of the benchmark amount </a:t>
                      </a:r>
                      <a:endParaRPr lang="en-US" sz="1100" dirty="0">
                        <a:effectLst/>
                        <a:latin typeface="Calibri" panose="020F0502020204030204" pitchFamily="34" charset="0"/>
                      </a:endParaRPr>
                    </a:p>
                  </a:txBody>
                  <a:tcPr marL="51435" marR="51435" marT="0" marB="0" anchor="ctr"/>
                </a:tc>
                <a:extLst>
                  <a:ext uri="{0D108BD9-81ED-4DB2-BD59-A6C34878D82A}">
                    <a16:rowId xmlns:a16="http://schemas.microsoft.com/office/drawing/2014/main" val="2672112298"/>
                  </a:ext>
                </a:extLst>
              </a:tr>
            </a:tbl>
          </a:graphicData>
        </a:graphic>
      </p:graphicFrame>
    </p:spTree>
    <p:extLst>
      <p:ext uri="{BB962C8B-B14F-4D97-AF65-F5344CB8AC3E}">
        <p14:creationId xmlns:p14="http://schemas.microsoft.com/office/powerpoint/2010/main" val="3627038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1172D-9D94-854C-A9D5-1BA498E80009}"/>
              </a:ext>
            </a:extLst>
          </p:cNvPr>
          <p:cNvSpPr>
            <a:spLocks noGrp="1"/>
          </p:cNvSpPr>
          <p:nvPr>
            <p:ph type="title"/>
          </p:nvPr>
        </p:nvSpPr>
        <p:spPr/>
        <p:txBody>
          <a:bodyPr/>
          <a:lstStyle/>
          <a:p>
            <a:r>
              <a:rPr lang="en-US" dirty="0"/>
              <a:t>EOM Problems: What COA is Doing</a:t>
            </a:r>
          </a:p>
        </p:txBody>
      </p:sp>
      <p:sp>
        <p:nvSpPr>
          <p:cNvPr id="2" name="Text Placeholder 1">
            <a:extLst>
              <a:ext uri="{FF2B5EF4-FFF2-40B4-BE49-F238E27FC236}">
                <a16:creationId xmlns:a16="http://schemas.microsoft.com/office/drawing/2014/main" id="{36699FD7-3FE6-6043-8B19-5B74EEE65904}"/>
              </a:ext>
            </a:extLst>
          </p:cNvPr>
          <p:cNvSpPr>
            <a:spLocks noGrp="1"/>
          </p:cNvSpPr>
          <p:nvPr>
            <p:ph type="body" sz="quarter" idx="13"/>
          </p:nvPr>
        </p:nvSpPr>
        <p:spPr>
          <a:xfrm>
            <a:off x="377428" y="952500"/>
            <a:ext cx="5282086" cy="3655010"/>
          </a:xfrm>
        </p:spPr>
        <p:txBody>
          <a:bodyPr>
            <a:normAutofit fontScale="92500" lnSpcReduction="10000"/>
          </a:bodyPr>
          <a:lstStyle/>
          <a:p>
            <a:r>
              <a:rPr lang="en-US" dirty="0">
                <a:latin typeface="Gill Sans MT" charset="0"/>
                <a:ea typeface="Gill Sans MT" charset="0"/>
                <a:cs typeface="Gill Sans MT" charset="0"/>
              </a:rPr>
              <a:t>Like the OCM, the EOM is too prescriptive</a:t>
            </a:r>
          </a:p>
          <a:p>
            <a:pPr lvl="1"/>
            <a:r>
              <a:rPr lang="en-US" dirty="0">
                <a:latin typeface="Gill Sans MT" charset="0"/>
                <a:ea typeface="Gill Sans MT" charset="0"/>
                <a:cs typeface="Gill Sans MT" charset="0"/>
              </a:rPr>
              <a:t>Government telling physicians how to practice</a:t>
            </a:r>
          </a:p>
          <a:p>
            <a:pPr lvl="2"/>
            <a:r>
              <a:rPr lang="en-US" dirty="0">
                <a:latin typeface="Gill Sans MT" charset="0"/>
                <a:ea typeface="Gill Sans MT" charset="0"/>
                <a:cs typeface="Gill Sans MT" charset="0"/>
              </a:rPr>
              <a:t>Worse yet, telling them they are not practicing correctly</a:t>
            </a:r>
          </a:p>
          <a:p>
            <a:r>
              <a:rPr lang="en-US" dirty="0">
                <a:latin typeface="Gill Sans MT" charset="0"/>
                <a:ea typeface="Gill Sans MT" charset="0"/>
                <a:cs typeface="Gill Sans MT" charset="0"/>
              </a:rPr>
              <a:t>Requires practices to do more but will pay almost half as much in the OCM</a:t>
            </a:r>
          </a:p>
          <a:p>
            <a:pPr lvl="1"/>
            <a:r>
              <a:rPr lang="en-US" dirty="0">
                <a:latin typeface="Gill Sans MT" charset="0"/>
                <a:ea typeface="Gill Sans MT" charset="0"/>
                <a:cs typeface="Gill Sans MT" charset="0"/>
              </a:rPr>
              <a:t>Puts more onus on oncologists</a:t>
            </a:r>
          </a:p>
          <a:p>
            <a:pPr lvl="1"/>
            <a:r>
              <a:rPr lang="en-US" dirty="0">
                <a:latin typeface="Gill Sans MT" charset="0"/>
                <a:ea typeface="Gill Sans MT" charset="0"/>
                <a:cs typeface="Gill Sans MT" charset="0"/>
              </a:rPr>
              <a:t>Prohibits billing for Chronic Care Management Services</a:t>
            </a:r>
          </a:p>
          <a:p>
            <a:r>
              <a:rPr lang="en-US" dirty="0">
                <a:latin typeface="Gill Sans MT" charset="0"/>
                <a:ea typeface="Gill Sans MT" charset="0"/>
                <a:cs typeface="Gill Sans MT" charset="0"/>
              </a:rPr>
              <a:t>CMS doesn’t understand the use of ePROs</a:t>
            </a:r>
          </a:p>
          <a:p>
            <a:r>
              <a:rPr lang="en-US" dirty="0">
                <a:latin typeface="Gill Sans MT" charset="0"/>
                <a:ea typeface="Gill Sans MT" charset="0"/>
                <a:cs typeface="Gill Sans MT" charset="0"/>
              </a:rPr>
              <a:t>Immediately mandating 2-sided risk</a:t>
            </a:r>
          </a:p>
          <a:p>
            <a:r>
              <a:rPr lang="en-US" dirty="0">
                <a:latin typeface="Gill Sans MT" charset="0"/>
                <a:ea typeface="Gill Sans MT" charset="0"/>
                <a:cs typeface="Gill Sans MT" charset="0"/>
              </a:rPr>
              <a:t>Nearly impossible to qualify as an Alternative Payment Model (APM) because of the limitation to only 7 cancer types</a:t>
            </a:r>
          </a:p>
          <a:p>
            <a:pPr lvl="1"/>
            <a:r>
              <a:rPr lang="en-US" dirty="0">
                <a:latin typeface="Gill Sans MT" charset="0"/>
                <a:ea typeface="Gill Sans MT" charset="0"/>
                <a:cs typeface="Gill Sans MT" charset="0"/>
              </a:rPr>
              <a:t>Will mean MIPS reporting</a:t>
            </a:r>
          </a:p>
          <a:p>
            <a:r>
              <a:rPr lang="en-US" dirty="0">
                <a:latin typeface="Gill Sans MT" charset="0"/>
                <a:ea typeface="Gill Sans MT" charset="0"/>
                <a:cs typeface="Gill Sans MT" charset="0"/>
              </a:rPr>
              <a:t>Benchmarks are not available until after the model starts</a:t>
            </a:r>
          </a:p>
          <a:p>
            <a:r>
              <a:rPr lang="en-US" dirty="0">
                <a:latin typeface="Gill Sans MT" charset="0"/>
                <a:ea typeface="Gill Sans MT" charset="0"/>
                <a:cs typeface="Gill Sans MT" charset="0"/>
              </a:rPr>
              <a:t>No indication that CMS has the ability to provide timely, understandable feedback</a:t>
            </a:r>
          </a:p>
        </p:txBody>
      </p:sp>
      <p:cxnSp>
        <p:nvCxnSpPr>
          <p:cNvPr id="4" name="Straight Connector 3">
            <a:extLst>
              <a:ext uri="{FF2B5EF4-FFF2-40B4-BE49-F238E27FC236}">
                <a16:creationId xmlns:a16="http://schemas.microsoft.com/office/drawing/2014/main" id="{CC52332C-EAB1-0045-809A-40FCF94EA32B}"/>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E3C3835-437A-E24A-BF1A-D145FEC207A9}"/>
              </a:ext>
            </a:extLst>
          </p:cNvPr>
          <p:cNvPicPr>
            <a:picLocks noChangeAspect="1"/>
          </p:cNvPicPr>
          <p:nvPr/>
        </p:nvPicPr>
        <p:blipFill>
          <a:blip r:embed="rId2"/>
          <a:stretch>
            <a:fillRect/>
          </a:stretch>
        </p:blipFill>
        <p:spPr>
          <a:xfrm>
            <a:off x="5844936" y="952500"/>
            <a:ext cx="2921636" cy="3780941"/>
          </a:xfrm>
          <a:prstGeom prst="rect">
            <a:avLst/>
          </a:prstGeom>
          <a:solidFill>
            <a:schemeClr val="bg1"/>
          </a:solidFill>
          <a:ln>
            <a:solidFill>
              <a:schemeClr val="accent1"/>
            </a:solidFill>
          </a:ln>
          <a:effectLst>
            <a:outerShdw blurRad="177800" dist="114300" dir="2700000" algn="tl" rotWithShape="0">
              <a:prstClr val="black">
                <a:alpha val="40000"/>
              </a:prstClr>
            </a:outerShdw>
          </a:effectLst>
        </p:spPr>
      </p:pic>
    </p:spTree>
    <p:extLst>
      <p:ext uri="{BB962C8B-B14F-4D97-AF65-F5344CB8AC3E}">
        <p14:creationId xmlns:p14="http://schemas.microsoft.com/office/powerpoint/2010/main" val="1357689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1172D-9D94-854C-A9D5-1BA498E80009}"/>
              </a:ext>
            </a:extLst>
          </p:cNvPr>
          <p:cNvSpPr>
            <a:spLocks noGrp="1"/>
          </p:cNvSpPr>
          <p:nvPr>
            <p:ph type="title"/>
          </p:nvPr>
        </p:nvSpPr>
        <p:spPr/>
        <p:txBody>
          <a:bodyPr/>
          <a:lstStyle/>
          <a:p>
            <a:r>
              <a:rPr lang="en-US" dirty="0"/>
              <a:t>Briefed Congress on the Oncology Model Debacle</a:t>
            </a:r>
          </a:p>
        </p:txBody>
      </p:sp>
      <p:sp>
        <p:nvSpPr>
          <p:cNvPr id="2" name="Text Placeholder 1">
            <a:extLst>
              <a:ext uri="{FF2B5EF4-FFF2-40B4-BE49-F238E27FC236}">
                <a16:creationId xmlns:a16="http://schemas.microsoft.com/office/drawing/2014/main" id="{36699FD7-3FE6-6043-8B19-5B74EEE65904}"/>
              </a:ext>
            </a:extLst>
          </p:cNvPr>
          <p:cNvSpPr>
            <a:spLocks noGrp="1"/>
          </p:cNvSpPr>
          <p:nvPr>
            <p:ph type="body" sz="quarter" idx="13"/>
          </p:nvPr>
        </p:nvSpPr>
        <p:spPr>
          <a:xfrm>
            <a:off x="377428" y="952500"/>
            <a:ext cx="5282086" cy="3812371"/>
          </a:xfrm>
        </p:spPr>
        <p:txBody>
          <a:bodyPr>
            <a:normAutofit lnSpcReduction="10000"/>
          </a:bodyPr>
          <a:lstStyle/>
          <a:p>
            <a:r>
              <a:rPr lang="en-US" dirty="0">
                <a:latin typeface="Gill Sans MT" charset="0"/>
                <a:ea typeface="Gill Sans MT" charset="0"/>
                <a:cs typeface="Gill Sans MT" charset="0"/>
              </a:rPr>
              <a:t>Briefed Republicans on the Energy &amp; Commerce Committee on the oncology model “debacle”</a:t>
            </a:r>
          </a:p>
          <a:p>
            <a:r>
              <a:rPr lang="en-US" dirty="0">
                <a:latin typeface="Gill Sans MT" charset="0"/>
                <a:ea typeface="Gill Sans MT" charset="0"/>
                <a:cs typeface="Gill Sans MT" charset="0"/>
              </a:rPr>
              <a:t>First oncology model was the COME HOME model</a:t>
            </a:r>
          </a:p>
          <a:p>
            <a:pPr lvl="1"/>
            <a:r>
              <a:rPr lang="en-US" dirty="0">
                <a:latin typeface="Gill Sans MT" charset="0"/>
                <a:ea typeface="Gill Sans MT" charset="0"/>
                <a:cs typeface="Gill Sans MT" charset="0"/>
              </a:rPr>
              <a:t>CMMI spent $19 million on a successful model</a:t>
            </a:r>
          </a:p>
          <a:p>
            <a:pPr lvl="1"/>
            <a:r>
              <a:rPr lang="en-US" dirty="0">
                <a:latin typeface="Gill Sans MT" charset="0"/>
                <a:ea typeface="Gill Sans MT" charset="0"/>
                <a:cs typeface="Gill Sans MT" charset="0"/>
              </a:rPr>
              <a:t>Model was over and put to rest</a:t>
            </a:r>
          </a:p>
          <a:p>
            <a:r>
              <a:rPr lang="en-US" dirty="0">
                <a:latin typeface="Gill Sans MT" charset="0"/>
                <a:ea typeface="Gill Sans MT" charset="0"/>
                <a:cs typeface="Gill Sans MT" charset="0"/>
              </a:rPr>
              <a:t>Next up was the OCM</a:t>
            </a:r>
          </a:p>
          <a:p>
            <a:r>
              <a:rPr lang="en-US" dirty="0">
                <a:latin typeface="Gill Sans MT" charset="0"/>
                <a:ea typeface="Gill Sans MT" charset="0"/>
                <a:cs typeface="Gill Sans MT" charset="0"/>
              </a:rPr>
              <a:t>While the OCM was going on CMMI tried three times to launch national models to end-run Congress on drug pricing reform</a:t>
            </a:r>
          </a:p>
          <a:p>
            <a:r>
              <a:rPr lang="en-US" dirty="0">
                <a:latin typeface="Gill Sans MT" charset="0"/>
                <a:ea typeface="Gill Sans MT" charset="0"/>
                <a:cs typeface="Gill Sans MT" charset="0"/>
              </a:rPr>
              <a:t>Fall of 2019, CMMI released a concept paper on the Oncology First Model</a:t>
            </a:r>
          </a:p>
          <a:p>
            <a:pPr lvl="1"/>
            <a:r>
              <a:rPr lang="en-US" dirty="0">
                <a:latin typeface="Gill Sans MT" charset="0"/>
                <a:ea typeface="Gill Sans MT" charset="0"/>
                <a:cs typeface="Gill Sans MT" charset="0"/>
              </a:rPr>
              <a:t>Never heard another thing about it</a:t>
            </a:r>
          </a:p>
          <a:p>
            <a:r>
              <a:rPr lang="en-US" dirty="0">
                <a:latin typeface="Gill Sans MT" charset="0"/>
                <a:ea typeface="Gill Sans MT" charset="0"/>
                <a:cs typeface="Gill Sans MT" charset="0"/>
              </a:rPr>
              <a:t>OCM was extended a year due to COVID</a:t>
            </a:r>
          </a:p>
          <a:p>
            <a:r>
              <a:rPr lang="en-US" dirty="0">
                <a:latin typeface="Gill Sans MT" charset="0"/>
                <a:ea typeface="Gill Sans MT" charset="0"/>
                <a:cs typeface="Gill Sans MT" charset="0"/>
              </a:rPr>
              <a:t>EOM released in June 2022</a:t>
            </a:r>
          </a:p>
          <a:p>
            <a:r>
              <a:rPr lang="en-US" dirty="0">
                <a:latin typeface="Gill Sans MT" charset="0"/>
                <a:ea typeface="Gill Sans MT" charset="0"/>
                <a:cs typeface="Gill Sans MT" charset="0"/>
              </a:rPr>
              <a:t>OCM ended at the end of June 2022</a:t>
            </a:r>
          </a:p>
          <a:p>
            <a:pPr lvl="1"/>
            <a:r>
              <a:rPr lang="en-US" dirty="0">
                <a:latin typeface="Gill Sans MT" charset="0"/>
                <a:ea typeface="Gill Sans MT" charset="0"/>
                <a:cs typeface="Gill Sans MT" charset="0"/>
              </a:rPr>
              <a:t>So, one year gap between the OCM end and the EOM start</a:t>
            </a:r>
          </a:p>
        </p:txBody>
      </p:sp>
      <p:cxnSp>
        <p:nvCxnSpPr>
          <p:cNvPr id="4" name="Straight Connector 3">
            <a:extLst>
              <a:ext uri="{FF2B5EF4-FFF2-40B4-BE49-F238E27FC236}">
                <a16:creationId xmlns:a16="http://schemas.microsoft.com/office/drawing/2014/main" id="{CC52332C-EAB1-0045-809A-40FCF94EA32B}"/>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6361145-B0F1-C04E-B4C0-B252853E1454}"/>
              </a:ext>
            </a:extLst>
          </p:cNvPr>
          <p:cNvPicPr>
            <a:picLocks noChangeAspect="1"/>
          </p:cNvPicPr>
          <p:nvPr/>
        </p:nvPicPr>
        <p:blipFill>
          <a:blip r:embed="rId2"/>
          <a:stretch>
            <a:fillRect/>
          </a:stretch>
        </p:blipFill>
        <p:spPr>
          <a:xfrm>
            <a:off x="5820649" y="952500"/>
            <a:ext cx="2945924" cy="3812372"/>
          </a:xfrm>
          <a:prstGeom prst="rect">
            <a:avLst/>
          </a:prstGeom>
          <a:solidFill>
            <a:schemeClr val="bg1"/>
          </a:solidFill>
          <a:ln>
            <a:solidFill>
              <a:schemeClr val="accent1"/>
            </a:solidFill>
          </a:ln>
          <a:effectLst>
            <a:outerShdw blurRad="177800" dist="114300" dir="2700000" algn="tl" rotWithShape="0">
              <a:prstClr val="black">
                <a:alpha val="40000"/>
              </a:prstClr>
            </a:outerShdw>
          </a:effectLst>
        </p:spPr>
      </p:pic>
    </p:spTree>
    <p:extLst>
      <p:ext uri="{BB962C8B-B14F-4D97-AF65-F5344CB8AC3E}">
        <p14:creationId xmlns:p14="http://schemas.microsoft.com/office/powerpoint/2010/main" val="3328670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COA’s Current Focus &amp; Top Priorities</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36</a:t>
            </a:fld>
            <a:endParaRPr lang="en-US" dirty="0"/>
          </a:p>
        </p:txBody>
      </p:sp>
      <p:sp>
        <p:nvSpPr>
          <p:cNvPr id="20" name="Text Placeholder 19">
            <a:extLst>
              <a:ext uri="{FF2B5EF4-FFF2-40B4-BE49-F238E27FC236}">
                <a16:creationId xmlns:a16="http://schemas.microsoft.com/office/drawing/2014/main" id="{8121E2BD-4D4F-3341-BAAA-A6E410ADD7C8}"/>
              </a:ext>
            </a:extLst>
          </p:cNvPr>
          <p:cNvSpPr>
            <a:spLocks noGrp="1"/>
          </p:cNvSpPr>
          <p:nvPr>
            <p:ph type="body" sz="quarter" idx="13"/>
          </p:nvPr>
        </p:nvSpPr>
        <p:spPr>
          <a:xfrm>
            <a:off x="377429" y="952500"/>
            <a:ext cx="8392760" cy="3811229"/>
          </a:xfrm>
        </p:spPr>
        <p:txBody>
          <a:bodyPr>
            <a:normAutofit fontScale="92500" lnSpcReduction="20000"/>
          </a:bodyPr>
          <a:lstStyle/>
          <a:p>
            <a:pPr>
              <a:lnSpc>
                <a:spcPct val="130000"/>
              </a:lnSpc>
            </a:pPr>
            <a:r>
              <a:rPr lang="en-US" dirty="0"/>
              <a:t>Pushing Congress to stop Medicare physician payment cuts</a:t>
            </a:r>
          </a:p>
          <a:p>
            <a:pPr>
              <a:lnSpc>
                <a:spcPct val="130000"/>
              </a:lnSpc>
            </a:pPr>
            <a:r>
              <a:rPr lang="en-US" dirty="0"/>
              <a:t>PBMs, PBMs, PBMs</a:t>
            </a:r>
          </a:p>
          <a:p>
            <a:pPr lvl="1">
              <a:lnSpc>
                <a:spcPct val="130000"/>
              </a:lnSpc>
            </a:pPr>
            <a:r>
              <a:rPr lang="en-US" dirty="0"/>
              <a:t>Working on the TRICARE issue as an immediate priority</a:t>
            </a:r>
          </a:p>
          <a:p>
            <a:pPr lvl="1">
              <a:lnSpc>
                <a:spcPct val="130000"/>
              </a:lnSpc>
            </a:pPr>
            <a:r>
              <a:rPr lang="en-US" dirty="0"/>
              <a:t>DIR fees, DIR fees, DIR fees</a:t>
            </a:r>
          </a:p>
          <a:p>
            <a:pPr lvl="2">
              <a:lnSpc>
                <a:spcPct val="130000"/>
              </a:lnSpc>
            </a:pPr>
            <a:r>
              <a:rPr lang="en-US" dirty="0"/>
              <a:t>Worked with Congress to hold a hearing/forum on PBMs</a:t>
            </a:r>
          </a:p>
          <a:p>
            <a:pPr lvl="3">
              <a:lnSpc>
                <a:spcPct val="130000"/>
              </a:lnSpc>
            </a:pPr>
            <a:r>
              <a:rPr lang="en-US" dirty="0"/>
              <a:t>Talking to Congress about the next hearing/forum in 2023</a:t>
            </a:r>
          </a:p>
          <a:p>
            <a:pPr lvl="2">
              <a:lnSpc>
                <a:spcPct val="130000"/>
              </a:lnSpc>
            </a:pPr>
            <a:r>
              <a:rPr lang="en-US" dirty="0"/>
              <a:t>Ongoing communications with CMS and the FTC</a:t>
            </a:r>
          </a:p>
          <a:p>
            <a:pPr lvl="3">
              <a:lnSpc>
                <a:spcPct val="130000"/>
              </a:lnSpc>
            </a:pPr>
            <a:r>
              <a:rPr lang="en-US" dirty="0"/>
              <a:t>Submitted written comments to the FTC in May</a:t>
            </a:r>
          </a:p>
          <a:p>
            <a:pPr lvl="2">
              <a:lnSpc>
                <a:spcPct val="130000"/>
              </a:lnSpc>
            </a:pPr>
            <a:r>
              <a:rPr lang="en-US" dirty="0"/>
              <a:t>Working on new legislation to stop sham DIR “quality” programs</a:t>
            </a:r>
          </a:p>
          <a:p>
            <a:pPr lvl="1">
              <a:lnSpc>
                <a:spcPct val="130000"/>
              </a:lnSpc>
            </a:pPr>
            <a:r>
              <a:rPr lang="en-US" dirty="0"/>
              <a:t>Stopping “fail first” step therapy edits</a:t>
            </a:r>
          </a:p>
          <a:p>
            <a:pPr lvl="2">
              <a:lnSpc>
                <a:spcPct val="130000"/>
              </a:lnSpc>
            </a:pPr>
            <a:r>
              <a:rPr lang="en-US" dirty="0"/>
              <a:t>Iron therapy most recent example with UnitedHealth Care</a:t>
            </a:r>
          </a:p>
          <a:p>
            <a:pPr lvl="1">
              <a:lnSpc>
                <a:spcPct val="130000"/>
              </a:lnSpc>
            </a:pPr>
            <a:r>
              <a:rPr lang="en-US" dirty="0"/>
              <a:t>Major push to curb/stop prior authorizations</a:t>
            </a:r>
          </a:p>
          <a:p>
            <a:pPr lvl="2">
              <a:lnSpc>
                <a:spcPct val="130000"/>
              </a:lnSpc>
            </a:pPr>
            <a:r>
              <a:rPr lang="en-US" dirty="0"/>
              <a:t>Working on “gold card” legislation</a:t>
            </a:r>
          </a:p>
          <a:p>
            <a:pPr lvl="1">
              <a:lnSpc>
                <a:spcPct val="110000"/>
              </a:lnSpc>
            </a:pPr>
            <a:r>
              <a:rPr lang="en-US" dirty="0"/>
              <a:t>Stop white bagging initiatives</a:t>
            </a:r>
          </a:p>
          <a:p>
            <a:pPr lvl="2">
              <a:lnSpc>
                <a:spcPct val="110000"/>
              </a:lnSpc>
            </a:pPr>
            <a:r>
              <a:rPr lang="en-US" dirty="0"/>
              <a:t>White bagging ”legal” letter for practices</a:t>
            </a:r>
          </a:p>
          <a:p>
            <a:pPr lvl="2">
              <a:lnSpc>
                <a:spcPct val="110000"/>
              </a:lnSpc>
            </a:pPr>
            <a:r>
              <a:rPr lang="en-US" dirty="0"/>
              <a:t>Working with payers, where possible</a:t>
            </a:r>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40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Focus &amp; Priorities </a:t>
            </a:r>
            <a:r>
              <a:rPr lang="en-US" sz="1400" i="1" dirty="0"/>
              <a:t>(continued)</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37</a:t>
            </a:fld>
            <a:endParaRPr lang="en-US" dirty="0"/>
          </a:p>
        </p:txBody>
      </p:sp>
      <p:sp>
        <p:nvSpPr>
          <p:cNvPr id="20" name="Text Placeholder 19">
            <a:extLst>
              <a:ext uri="{FF2B5EF4-FFF2-40B4-BE49-F238E27FC236}">
                <a16:creationId xmlns:a16="http://schemas.microsoft.com/office/drawing/2014/main" id="{8121E2BD-4D4F-3341-BAAA-A6E410ADD7C8}"/>
              </a:ext>
            </a:extLst>
          </p:cNvPr>
          <p:cNvSpPr>
            <a:spLocks noGrp="1"/>
          </p:cNvSpPr>
          <p:nvPr>
            <p:ph type="body" sz="quarter" idx="13"/>
          </p:nvPr>
        </p:nvSpPr>
        <p:spPr>
          <a:xfrm>
            <a:off x="377429" y="952500"/>
            <a:ext cx="5974603" cy="3811229"/>
          </a:xfrm>
        </p:spPr>
        <p:txBody>
          <a:bodyPr>
            <a:normAutofit/>
          </a:bodyPr>
          <a:lstStyle/>
          <a:p>
            <a:pPr>
              <a:lnSpc>
                <a:spcPct val="110000"/>
              </a:lnSpc>
            </a:pPr>
            <a:r>
              <a:rPr lang="en-US" dirty="0"/>
              <a:t>PBMs, PBMs, PBMs (continued)</a:t>
            </a:r>
          </a:p>
          <a:p>
            <a:pPr lvl="1">
              <a:lnSpc>
                <a:spcPct val="110000"/>
              </a:lnSpc>
            </a:pPr>
            <a:r>
              <a:rPr lang="en-US" dirty="0"/>
              <a:t>Steering to PBM-affiliated pharmacies &amp; delaying patients’ oral drugs</a:t>
            </a:r>
          </a:p>
          <a:p>
            <a:pPr lvl="2">
              <a:lnSpc>
                <a:spcPct val="110000"/>
              </a:lnSpc>
            </a:pPr>
            <a:r>
              <a:rPr lang="en-US" dirty="0"/>
              <a:t>“72-hour” bill</a:t>
            </a:r>
          </a:p>
          <a:p>
            <a:pPr lvl="2">
              <a:lnSpc>
                <a:spcPct val="110000"/>
              </a:lnSpc>
            </a:pPr>
            <a:r>
              <a:rPr lang="en-US" dirty="0"/>
              <a:t>Congressional action</a:t>
            </a:r>
          </a:p>
          <a:p>
            <a:pPr lvl="1">
              <a:lnSpc>
                <a:spcPct val="110000"/>
              </a:lnSpc>
            </a:pPr>
            <a:r>
              <a:rPr lang="en-US" dirty="0"/>
              <a:t>Major PBM whitepaper/exposé released by Frier Levitt for COA</a:t>
            </a:r>
          </a:p>
          <a:p>
            <a:pPr>
              <a:lnSpc>
                <a:spcPct val="110000"/>
              </a:lnSpc>
            </a:pPr>
            <a:r>
              <a:rPr lang="en-US" dirty="0"/>
              <a:t>340B reform</a:t>
            </a:r>
          </a:p>
          <a:p>
            <a:pPr lvl="1">
              <a:lnSpc>
                <a:spcPct val="110000"/>
              </a:lnSpc>
            </a:pPr>
            <a:r>
              <a:rPr lang="en-US" dirty="0"/>
              <a:t>Discount “follows the patient” – </a:t>
            </a:r>
            <a:r>
              <a:rPr lang="en-US" i="1" dirty="0"/>
              <a:t>wherever the patient is treated </a:t>
            </a:r>
            <a:r>
              <a:rPr lang="en-US" dirty="0"/>
              <a:t>– to benefit patients in need, not hospital systems</a:t>
            </a:r>
          </a:p>
          <a:p>
            <a:pPr lvl="1">
              <a:lnSpc>
                <a:spcPct val="110000"/>
              </a:lnSpc>
            </a:pPr>
            <a:r>
              <a:rPr lang="en-US" dirty="0"/>
              <a:t>Working closely with major media</a:t>
            </a:r>
          </a:p>
          <a:p>
            <a:pPr lvl="1">
              <a:lnSpc>
                <a:spcPct val="110000"/>
              </a:lnSpc>
            </a:pPr>
            <a:r>
              <a:rPr lang="en-US" dirty="0"/>
              <a:t>Exploring legal options to stop CMS from increasing drug reimbursement to 340B hospitals</a:t>
            </a:r>
          </a:p>
          <a:p>
            <a:r>
              <a:rPr lang="en-US" dirty="0"/>
              <a:t>Working with CMMI to make changes in the EOM</a:t>
            </a:r>
          </a:p>
          <a:p>
            <a:pPr>
              <a:lnSpc>
                <a:spcPct val="110000"/>
              </a:lnSpc>
            </a:pPr>
            <a:r>
              <a:rPr lang="en-US" dirty="0"/>
              <a:t>Ramping up initiatives on health disparities</a:t>
            </a:r>
          </a:p>
          <a:p>
            <a:pPr lvl="2"/>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E57E4DD-9256-4144-8292-59D5F79B4ADE}"/>
              </a:ext>
            </a:extLst>
          </p:cNvPr>
          <p:cNvPicPr>
            <a:picLocks noChangeAspect="1"/>
          </p:cNvPicPr>
          <p:nvPr/>
        </p:nvPicPr>
        <p:blipFill>
          <a:blip r:embed="rId2"/>
          <a:stretch>
            <a:fillRect/>
          </a:stretch>
        </p:blipFill>
        <p:spPr>
          <a:xfrm>
            <a:off x="6498371" y="1228872"/>
            <a:ext cx="2200622" cy="2847864"/>
          </a:xfrm>
          <a:prstGeom prst="rect">
            <a:avLst/>
          </a:prstGeom>
          <a:solidFill>
            <a:schemeClr val="bg1"/>
          </a:solidFill>
          <a:ln>
            <a:solidFill>
              <a:schemeClr val="accent1"/>
            </a:solidFill>
          </a:ln>
          <a:effectLst>
            <a:outerShdw blurRad="165100" dist="127000" dir="2700000" algn="tl" rotWithShape="0">
              <a:prstClr val="black">
                <a:alpha val="40000"/>
              </a:prstClr>
            </a:outerShdw>
          </a:effectLst>
        </p:spPr>
      </p:pic>
    </p:spTree>
    <p:extLst>
      <p:ext uri="{BB962C8B-B14F-4D97-AF65-F5344CB8AC3E}">
        <p14:creationId xmlns:p14="http://schemas.microsoft.com/office/powerpoint/2010/main" val="1607409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Thanks!</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38</a:t>
            </a:fld>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sp>
        <p:nvSpPr>
          <p:cNvPr id="7" name="Content Placeholder 1">
            <a:extLst>
              <a:ext uri="{FF2B5EF4-FFF2-40B4-BE49-F238E27FC236}">
                <a16:creationId xmlns:a16="http://schemas.microsoft.com/office/drawing/2014/main" id="{042E9352-5892-3240-B4F8-452BBA5E9C54}"/>
              </a:ext>
            </a:extLst>
          </p:cNvPr>
          <p:cNvSpPr txBox="1">
            <a:spLocks/>
          </p:cNvSpPr>
          <p:nvPr/>
        </p:nvSpPr>
        <p:spPr>
          <a:xfrm>
            <a:off x="4512366" y="1700699"/>
            <a:ext cx="3943350" cy="2451478"/>
          </a:xfrm>
          <a:prstGeom prst="rect">
            <a:avLst/>
          </a:prstGeom>
        </p:spPr>
        <p:txBody>
          <a:bodyPr/>
          <a:lstStyle>
            <a:lvl1pPr marL="228600" marR="0" indent="-228600" algn="l" defTabSz="914400" rtl="0" eaLnBrk="1" fontAlgn="auto" latinLnBrk="0" hangingPunct="1">
              <a:lnSpc>
                <a:spcPct val="100000"/>
              </a:lnSpc>
              <a:spcBef>
                <a:spcPts val="0"/>
              </a:spcBef>
              <a:spcAft>
                <a:spcPts val="300"/>
              </a:spcAft>
              <a:buClr>
                <a:srgbClr val="171E76"/>
              </a:buClr>
              <a:buSzPct val="120000"/>
              <a:buFont typeface="Arial" panose="020B0604020202020204" pitchFamily="34" charset="0"/>
              <a:buChar char="•"/>
              <a:tabLst/>
              <a:defRPr sz="2000" kern="1200">
                <a:solidFill>
                  <a:schemeClr val="accent6">
                    <a:lumMod val="10000"/>
                  </a:schemeClr>
                </a:solidFill>
                <a:latin typeface="Open Sans"/>
                <a:ea typeface="+mn-ea"/>
                <a:cs typeface="Open Sans"/>
              </a:defRPr>
            </a:lvl1pPr>
            <a:lvl2pPr marL="502920" marR="0" indent="-228600" algn="l" defTabSz="457200" rtl="0" eaLnBrk="1" fontAlgn="auto" latinLnBrk="0" hangingPunct="1">
              <a:lnSpc>
                <a:spcPct val="100000"/>
              </a:lnSpc>
              <a:spcBef>
                <a:spcPts val="0"/>
              </a:spcBef>
              <a:spcAft>
                <a:spcPts val="300"/>
              </a:spcAft>
              <a:buClr>
                <a:srgbClr val="171E76"/>
              </a:buClr>
              <a:buSzPct val="100000"/>
              <a:buFont typeface="Lucida Grande"/>
              <a:buChar char="–"/>
              <a:tabLst/>
              <a:defRPr sz="1800" kern="1200">
                <a:solidFill>
                  <a:schemeClr val="accent6">
                    <a:lumMod val="10000"/>
                  </a:schemeClr>
                </a:solidFill>
                <a:latin typeface="Open Sans"/>
                <a:ea typeface="+mn-ea"/>
                <a:cs typeface="Open Sans"/>
              </a:defRPr>
            </a:lvl2pPr>
            <a:lvl3pPr marL="685800" marR="0" indent="-182880" algn="l" defTabSz="457200" rtl="0" eaLnBrk="1" fontAlgn="auto" latinLnBrk="0" hangingPunct="1">
              <a:lnSpc>
                <a:spcPct val="100000"/>
              </a:lnSpc>
              <a:spcBef>
                <a:spcPts val="0"/>
              </a:spcBef>
              <a:spcAft>
                <a:spcPts val="300"/>
              </a:spcAft>
              <a:buClr>
                <a:srgbClr val="171E76"/>
              </a:buClr>
              <a:buSzTx/>
              <a:buFont typeface="Wingdings" pitchFamily="2" charset="2"/>
              <a:buChar char="§"/>
              <a:tabLst/>
              <a:defRPr sz="1600" kern="1200">
                <a:solidFill>
                  <a:schemeClr val="accent6">
                    <a:lumMod val="10000"/>
                  </a:schemeClr>
                </a:solidFill>
                <a:latin typeface="Open Sans"/>
                <a:ea typeface="+mn-ea"/>
                <a:cs typeface="Open Sans"/>
              </a:defRPr>
            </a:lvl3pPr>
            <a:lvl4pPr marL="941832" marR="0" indent="-210312" algn="l" defTabSz="457200" rtl="0" eaLnBrk="1" fontAlgn="auto" latinLnBrk="0" hangingPunct="1">
              <a:lnSpc>
                <a:spcPct val="100000"/>
              </a:lnSpc>
              <a:spcBef>
                <a:spcPts val="0"/>
              </a:spcBef>
              <a:spcAft>
                <a:spcPts val="300"/>
              </a:spcAft>
              <a:buClr>
                <a:srgbClr val="171E76"/>
              </a:buClr>
              <a:buSzPct val="140000"/>
              <a:buFont typeface="System Font Regular"/>
              <a:buChar char="-"/>
              <a:tabLst/>
              <a:defRPr sz="1400" kern="1200">
                <a:solidFill>
                  <a:schemeClr val="accent6">
                    <a:lumMod val="10000"/>
                  </a:schemeClr>
                </a:solidFill>
                <a:latin typeface="Open Sans"/>
                <a:ea typeface="+mn-ea"/>
                <a:cs typeface="+mn-cs"/>
              </a:defRPr>
            </a:lvl4pPr>
            <a:lvl5pPr marL="1143000" marR="0" indent="-182880" algn="l" defTabSz="457200" rtl="0" eaLnBrk="1" fontAlgn="auto" latinLnBrk="0" hangingPunct="1">
              <a:lnSpc>
                <a:spcPct val="100000"/>
              </a:lnSpc>
              <a:spcBef>
                <a:spcPts val="0"/>
              </a:spcBef>
              <a:spcAft>
                <a:spcPts val="300"/>
              </a:spcAft>
              <a:buClr>
                <a:srgbClr val="171E76"/>
              </a:buClr>
              <a:buSzTx/>
              <a:buFont typeface="Arial"/>
              <a:buChar char="»"/>
              <a:tabLst/>
              <a:defRPr sz="1200" kern="1200">
                <a:solidFill>
                  <a:schemeClr val="accent6">
                    <a:lumMod val="10000"/>
                  </a:schemeClr>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Ted Okon</a:t>
            </a:r>
          </a:p>
          <a:p>
            <a:pPr marL="0" indent="0">
              <a:buNone/>
            </a:pPr>
            <a:endParaRPr lang="en-US" sz="1800" dirty="0"/>
          </a:p>
          <a:p>
            <a:pPr marL="0" indent="0">
              <a:buNone/>
            </a:pPr>
            <a:r>
              <a:rPr lang="en-US" sz="1500" dirty="0"/>
              <a:t>Email: </a:t>
            </a:r>
            <a:r>
              <a:rPr lang="en-US" sz="1500" dirty="0">
                <a:hlinkClick r:id="rId2"/>
              </a:rPr>
              <a:t>tokon@COAcancer.org</a:t>
            </a:r>
            <a:endParaRPr lang="en-US" sz="1500" dirty="0"/>
          </a:p>
          <a:p>
            <a:pPr marL="0" indent="0">
              <a:buNone/>
            </a:pPr>
            <a:r>
              <a:rPr lang="en-US" sz="1500" dirty="0"/>
              <a:t>Web: </a:t>
            </a:r>
            <a:r>
              <a:rPr lang="en-US" sz="1500" dirty="0">
                <a:hlinkClick r:id="rId3"/>
              </a:rPr>
              <a:t>www.CommunityOncology.org</a:t>
            </a:r>
            <a:endParaRPr lang="en-US" sz="1500" dirty="0"/>
          </a:p>
          <a:p>
            <a:pPr marL="0" indent="0">
              <a:buNone/>
            </a:pPr>
            <a:r>
              <a:rPr lang="en-US" sz="1500" dirty="0"/>
              <a:t>Twitter: @TedOkonCOA</a:t>
            </a:r>
          </a:p>
          <a:p>
            <a:pPr marL="0" indent="0">
              <a:buNone/>
            </a:pPr>
            <a:endParaRPr lang="en-US" sz="1500" dirty="0"/>
          </a:p>
          <a:p>
            <a:pPr marL="0" indent="0">
              <a:buNone/>
            </a:pPr>
            <a:endParaRPr lang="en-US" sz="1500" dirty="0"/>
          </a:p>
        </p:txBody>
      </p:sp>
      <p:pic>
        <p:nvPicPr>
          <p:cNvPr id="8" name="Picture 7" descr="A person in a suit and tie&#10;&#10;Description automatically generated with medium confidence">
            <a:extLst>
              <a:ext uri="{FF2B5EF4-FFF2-40B4-BE49-F238E27FC236}">
                <a16:creationId xmlns:a16="http://schemas.microsoft.com/office/drawing/2014/main" id="{E2973D2C-CBA6-8E4E-8569-7336991CAC55}"/>
              </a:ext>
            </a:extLst>
          </p:cNvPr>
          <p:cNvPicPr>
            <a:picLocks noChangeAspect="1"/>
          </p:cNvPicPr>
          <p:nvPr/>
        </p:nvPicPr>
        <p:blipFill>
          <a:blip r:embed="rId4"/>
          <a:stretch>
            <a:fillRect/>
          </a:stretch>
        </p:blipFill>
        <p:spPr>
          <a:xfrm>
            <a:off x="377429" y="1259826"/>
            <a:ext cx="3808699" cy="3011332"/>
          </a:xfrm>
          <a:prstGeom prst="rect">
            <a:avLst/>
          </a:prstGeom>
          <a:effectLst>
            <a:outerShdw blurRad="165100" dist="114300" dir="2700000" algn="tl" rotWithShape="0">
              <a:prstClr val="black">
                <a:alpha val="40000"/>
              </a:prstClr>
            </a:outerShdw>
          </a:effectLst>
        </p:spPr>
      </p:pic>
    </p:spTree>
    <p:extLst>
      <p:ext uri="{BB962C8B-B14F-4D97-AF65-F5344CB8AC3E}">
        <p14:creationId xmlns:p14="http://schemas.microsoft.com/office/powerpoint/2010/main" val="1829966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IRA Drug Pricing Provisions</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4</a:t>
            </a:fld>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21791E9-A15E-7343-95EB-54D8E806BC8E}"/>
              </a:ext>
            </a:extLst>
          </p:cNvPr>
          <p:cNvPicPr>
            <a:picLocks noChangeAspect="1"/>
          </p:cNvPicPr>
          <p:nvPr/>
        </p:nvPicPr>
        <p:blipFill>
          <a:blip r:embed="rId2"/>
          <a:stretch>
            <a:fillRect/>
          </a:stretch>
        </p:blipFill>
        <p:spPr>
          <a:xfrm>
            <a:off x="377429" y="980263"/>
            <a:ext cx="2845018" cy="3681788"/>
          </a:xfrm>
          <a:prstGeom prst="rect">
            <a:avLst/>
          </a:prstGeom>
          <a:solidFill>
            <a:schemeClr val="bg1"/>
          </a:solidFill>
          <a:ln>
            <a:solidFill>
              <a:schemeClr val="accent1"/>
            </a:solidFill>
          </a:ln>
          <a:effectLst>
            <a:outerShdw blurRad="165100" dist="114300" dir="2700000" algn="tl" rotWithShape="0">
              <a:prstClr val="black">
                <a:alpha val="40000"/>
              </a:prstClr>
            </a:outerShdw>
          </a:effectLst>
        </p:spPr>
      </p:pic>
      <p:pic>
        <p:nvPicPr>
          <p:cNvPr id="2" name="Picture 1" descr="Timeline&#10;&#10;Description automatically generated">
            <a:extLst>
              <a:ext uri="{FF2B5EF4-FFF2-40B4-BE49-F238E27FC236}">
                <a16:creationId xmlns:a16="http://schemas.microsoft.com/office/drawing/2014/main" id="{BF164DC8-75A1-F860-4449-CA45722512B4}"/>
              </a:ext>
            </a:extLst>
          </p:cNvPr>
          <p:cNvPicPr>
            <a:picLocks noChangeAspect="1"/>
          </p:cNvPicPr>
          <p:nvPr/>
        </p:nvPicPr>
        <p:blipFill rotWithShape="1">
          <a:blip r:embed="rId3"/>
          <a:srcRect t="5139"/>
          <a:stretch/>
        </p:blipFill>
        <p:spPr>
          <a:xfrm>
            <a:off x="3372650" y="980263"/>
            <a:ext cx="5526802" cy="2954195"/>
          </a:xfrm>
          <a:prstGeom prst="rect">
            <a:avLst/>
          </a:prstGeom>
          <a:noFill/>
          <a:ln>
            <a:solidFill>
              <a:schemeClr val="accent1"/>
            </a:solidFill>
          </a:ln>
          <a:effectLst>
            <a:outerShdw blurRad="165100" dist="114300" dir="2700000" algn="tl" rotWithShape="0">
              <a:prstClr val="black">
                <a:alpha val="13000"/>
              </a:prstClr>
            </a:outerShdw>
          </a:effectLst>
        </p:spPr>
      </p:pic>
      <p:sp>
        <p:nvSpPr>
          <p:cNvPr id="7" name="Text Placeholder 19">
            <a:extLst>
              <a:ext uri="{FF2B5EF4-FFF2-40B4-BE49-F238E27FC236}">
                <a16:creationId xmlns:a16="http://schemas.microsoft.com/office/drawing/2014/main" id="{B7A498FF-6EB4-C58D-F2EF-80101272784A}"/>
              </a:ext>
            </a:extLst>
          </p:cNvPr>
          <p:cNvSpPr txBox="1">
            <a:spLocks/>
          </p:cNvSpPr>
          <p:nvPr/>
        </p:nvSpPr>
        <p:spPr>
          <a:xfrm>
            <a:off x="3372650" y="4011438"/>
            <a:ext cx="5526802" cy="704055"/>
          </a:xfrm>
          <a:prstGeom prst="rect">
            <a:avLst/>
          </a:prstGeom>
        </p:spPr>
        <p:txBody>
          <a:bodyPr vert="horz" lIns="0" tIns="0" rIns="0" bIns="0" rtlCol="0">
            <a:normAutofit fontScale="92500" lnSpcReduction="20000"/>
          </a:bodyPr>
          <a:lstStyle>
            <a:lvl1pPr marL="171450" marR="0" indent="-171450" algn="l" defTabSz="685800" rtl="0" eaLnBrk="1" fontAlgn="auto" latinLnBrk="0" hangingPunct="1">
              <a:lnSpc>
                <a:spcPct val="110000"/>
              </a:lnSpc>
              <a:spcBef>
                <a:spcPts val="0"/>
              </a:spcBef>
              <a:spcAft>
                <a:spcPts val="300"/>
              </a:spcAft>
              <a:buClrTx/>
              <a:buSzPct val="120000"/>
              <a:buFont typeface="Arial" panose="020B0604020202020204" pitchFamily="34" charset="0"/>
              <a:buChar char="•"/>
              <a:tabLst/>
              <a:defRPr sz="1500" kern="1200">
                <a:solidFill>
                  <a:schemeClr val="accent6">
                    <a:lumMod val="10000"/>
                  </a:schemeClr>
                </a:solidFill>
                <a:latin typeface="Open Sans"/>
                <a:ea typeface="+mn-ea"/>
                <a:cs typeface="Open Sans"/>
              </a:defRPr>
            </a:lvl1pPr>
            <a:lvl2pPr marL="377190" marR="0" indent="-171450" algn="l" defTabSz="342900" rtl="0" eaLnBrk="1" fontAlgn="auto" latinLnBrk="0" hangingPunct="1">
              <a:lnSpc>
                <a:spcPct val="110000"/>
              </a:lnSpc>
              <a:spcBef>
                <a:spcPts val="0"/>
              </a:spcBef>
              <a:spcAft>
                <a:spcPts val="300"/>
              </a:spcAft>
              <a:buClr>
                <a:schemeClr val="tx1"/>
              </a:buClr>
              <a:buSzPct val="100000"/>
              <a:buFont typeface="Lucida Grande"/>
              <a:buChar char="–"/>
              <a:tabLst/>
              <a:defRPr sz="1350" kern="1200">
                <a:solidFill>
                  <a:schemeClr val="tx1"/>
                </a:solidFill>
                <a:latin typeface="Open Sans"/>
                <a:ea typeface="+mn-ea"/>
                <a:cs typeface="Open Sans"/>
              </a:defRPr>
            </a:lvl2pPr>
            <a:lvl3pPr marL="514350" marR="0" indent="-137160" algn="l" defTabSz="342900" rtl="0" eaLnBrk="1" fontAlgn="auto" latinLnBrk="0" hangingPunct="1">
              <a:lnSpc>
                <a:spcPct val="110000"/>
              </a:lnSpc>
              <a:spcBef>
                <a:spcPts val="0"/>
              </a:spcBef>
              <a:spcAft>
                <a:spcPts val="300"/>
              </a:spcAft>
              <a:buClrTx/>
              <a:buSzTx/>
              <a:buFont typeface="Wingdings" pitchFamily="2" charset="2"/>
              <a:buChar char="§"/>
              <a:tabLst/>
              <a:defRPr sz="1200" kern="1200">
                <a:solidFill>
                  <a:schemeClr val="accent6">
                    <a:lumMod val="10000"/>
                  </a:schemeClr>
                </a:solidFill>
                <a:latin typeface="Open Sans"/>
                <a:ea typeface="+mn-ea"/>
                <a:cs typeface="Open Sans"/>
              </a:defRPr>
            </a:lvl3pPr>
            <a:lvl4pPr marL="706374" marR="0" indent="-157734" algn="l" defTabSz="342900" rtl="0" eaLnBrk="1" fontAlgn="auto" latinLnBrk="0" hangingPunct="1">
              <a:lnSpc>
                <a:spcPct val="110000"/>
              </a:lnSpc>
              <a:spcBef>
                <a:spcPts val="0"/>
              </a:spcBef>
              <a:spcAft>
                <a:spcPts val="300"/>
              </a:spcAft>
              <a:buClr>
                <a:schemeClr val="tx1"/>
              </a:buClr>
              <a:buSzPct val="140000"/>
              <a:buFont typeface="System Font Regular"/>
              <a:buChar char="-"/>
              <a:tabLst/>
              <a:defRPr sz="1050" kern="1200">
                <a:solidFill>
                  <a:schemeClr val="tx1"/>
                </a:solidFill>
                <a:latin typeface="Open Sans"/>
                <a:ea typeface="+mn-ea"/>
                <a:cs typeface="+mn-cs"/>
              </a:defRPr>
            </a:lvl4pPr>
            <a:lvl5pPr marL="857250" marR="0" indent="-137160" algn="l" defTabSz="342900" rtl="0" eaLnBrk="1" fontAlgn="auto" latinLnBrk="0" hangingPunct="1">
              <a:lnSpc>
                <a:spcPct val="100000"/>
              </a:lnSpc>
              <a:spcBef>
                <a:spcPts val="0"/>
              </a:spcBef>
              <a:spcAft>
                <a:spcPts val="225"/>
              </a:spcAft>
              <a:buClrTx/>
              <a:buSzTx/>
              <a:buFont typeface="Arial"/>
              <a:buChar char="»"/>
              <a:tabLst/>
              <a:defRPr sz="900" kern="1200">
                <a:solidFill>
                  <a:schemeClr val="accent6">
                    <a:lumMod val="10000"/>
                  </a:schemeClr>
                </a:solidFill>
                <a:latin typeface="Open Sans"/>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dirty="0"/>
              <a:t>Target Drugs:  Cimzia, Eylea, Keytruda, Opdivo, Prolia/Xgeva, Soliris, Entyvio, Sandostatin Lar Depot, Simponi / Aria, and Tyvaso / Orenitram ER </a:t>
            </a:r>
            <a:endParaRPr lang="en-US" b="1" dirty="0"/>
          </a:p>
        </p:txBody>
      </p:sp>
    </p:spTree>
    <p:extLst>
      <p:ext uri="{BB962C8B-B14F-4D97-AF65-F5344CB8AC3E}">
        <p14:creationId xmlns:p14="http://schemas.microsoft.com/office/powerpoint/2010/main" val="3823179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Next Steps and How This Plays Out</a:t>
            </a:r>
            <a:endParaRPr lang="en-US" sz="2000" i="1" dirty="0"/>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5</a:t>
            </a:fld>
            <a:endParaRPr lang="en-US" dirty="0"/>
          </a:p>
        </p:txBody>
      </p:sp>
      <p:sp>
        <p:nvSpPr>
          <p:cNvPr id="20" name="Text Placeholder 19">
            <a:extLst>
              <a:ext uri="{FF2B5EF4-FFF2-40B4-BE49-F238E27FC236}">
                <a16:creationId xmlns:a16="http://schemas.microsoft.com/office/drawing/2014/main" id="{8121E2BD-4D4F-3341-BAAA-A6E410ADD7C8}"/>
              </a:ext>
            </a:extLst>
          </p:cNvPr>
          <p:cNvSpPr>
            <a:spLocks noGrp="1"/>
          </p:cNvSpPr>
          <p:nvPr>
            <p:ph type="body" sz="quarter" idx="13"/>
          </p:nvPr>
        </p:nvSpPr>
        <p:spPr>
          <a:xfrm>
            <a:off x="377429" y="952500"/>
            <a:ext cx="7806954" cy="3663164"/>
          </a:xfrm>
        </p:spPr>
        <p:txBody>
          <a:bodyPr>
            <a:normAutofit/>
          </a:bodyPr>
          <a:lstStyle/>
          <a:p>
            <a:r>
              <a:rPr lang="en-US" dirty="0"/>
              <a:t>CMS ramping up hiring to staff the “negotiation” arm</a:t>
            </a:r>
          </a:p>
          <a:p>
            <a:pPr lvl="1"/>
            <a:r>
              <a:rPr lang="en-US" dirty="0"/>
              <a:t>$3 billion allocated for 10 years</a:t>
            </a:r>
          </a:p>
          <a:p>
            <a:r>
              <a:rPr lang="en-US" dirty="0"/>
              <a:t>Lots of time and lots of things will happen before 2028</a:t>
            </a:r>
          </a:p>
          <a:p>
            <a:pPr lvl="1"/>
            <a:r>
              <a:rPr lang="en-US" dirty="0"/>
              <a:t>CMS has no experience “negotiating” drug prices</a:t>
            </a:r>
          </a:p>
          <a:p>
            <a:pPr lvl="2"/>
            <a:r>
              <a:rPr lang="en-US" dirty="0"/>
              <a:t>Steep learning curve</a:t>
            </a:r>
          </a:p>
          <a:p>
            <a:pPr lvl="2"/>
            <a:r>
              <a:rPr lang="en-US" dirty="0"/>
              <a:t>The wheels of government turn slowly</a:t>
            </a:r>
          </a:p>
          <a:p>
            <a:pPr lvl="1"/>
            <a:r>
              <a:rPr lang="en-US" dirty="0"/>
              <a:t>If Republicans take the House, they will drag CMS up to the Hill every chance possible</a:t>
            </a:r>
          </a:p>
          <a:p>
            <a:pPr lvl="1"/>
            <a:r>
              <a:rPr lang="en-US" dirty="0"/>
              <a:t>This will end up in the courts when at least one company will not “negotiate”</a:t>
            </a:r>
          </a:p>
          <a:p>
            <a:pPr lvl="2"/>
            <a:r>
              <a:rPr lang="en-US" dirty="0"/>
              <a:t>Possibly end up in the Supreme Court over constitutional issues</a:t>
            </a:r>
          </a:p>
          <a:p>
            <a:pPr lvl="1"/>
            <a:r>
              <a:rPr lang="en-US" dirty="0"/>
              <a:t>The outcome of the 2024 election for President will absolutely impact this if a Republican is elected</a:t>
            </a:r>
          </a:p>
          <a:p>
            <a:r>
              <a:rPr lang="en-US" dirty="0"/>
              <a:t>We have spent a lot of time with the White House and Congress trying to get providers out of the middle of “negotiations”</a:t>
            </a:r>
          </a:p>
          <a:p>
            <a:r>
              <a:rPr lang="en-US" b="1" i="1" dirty="0">
                <a:solidFill>
                  <a:srgbClr val="FF0000"/>
                </a:solidFill>
              </a:rPr>
              <a:t>Good news is biosimilars are reimbursed at ASP + 8%!</a:t>
            </a:r>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956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CMS “Negotiation” Structure</a:t>
            </a:r>
            <a:endParaRPr lang="en-US" sz="2000" i="1" dirty="0"/>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6</a:t>
            </a:fld>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8" name="Picture 7" descr="Text, timeline&#10;&#10;Description automatically generated with medium confidence">
            <a:extLst>
              <a:ext uri="{FF2B5EF4-FFF2-40B4-BE49-F238E27FC236}">
                <a16:creationId xmlns:a16="http://schemas.microsoft.com/office/drawing/2014/main" id="{7510A43E-307B-F14E-D42B-97F4D57990CA}"/>
              </a:ext>
            </a:extLst>
          </p:cNvPr>
          <p:cNvPicPr>
            <a:picLocks noChangeAspect="1"/>
          </p:cNvPicPr>
          <p:nvPr/>
        </p:nvPicPr>
        <p:blipFill>
          <a:blip r:embed="rId2"/>
          <a:stretch>
            <a:fillRect/>
          </a:stretch>
        </p:blipFill>
        <p:spPr>
          <a:xfrm>
            <a:off x="937404" y="912264"/>
            <a:ext cx="7125419" cy="3966390"/>
          </a:xfrm>
          <a:prstGeom prst="rect">
            <a:avLst/>
          </a:prstGeom>
        </p:spPr>
      </p:pic>
      <p:sp>
        <p:nvSpPr>
          <p:cNvPr id="11" name="Rectangle 10">
            <a:extLst>
              <a:ext uri="{FF2B5EF4-FFF2-40B4-BE49-F238E27FC236}">
                <a16:creationId xmlns:a16="http://schemas.microsoft.com/office/drawing/2014/main" id="{2DC35C73-4588-0FAC-07E4-F93FCB01714E}"/>
              </a:ext>
            </a:extLst>
          </p:cNvPr>
          <p:cNvSpPr/>
          <p:nvPr/>
        </p:nvSpPr>
        <p:spPr>
          <a:xfrm>
            <a:off x="3755366" y="4175185"/>
            <a:ext cx="1535502" cy="350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360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CMS “Negotiation” Structure </a:t>
            </a:r>
            <a:r>
              <a:rPr lang="en-US" sz="1400" i="1" dirty="0"/>
              <a:t>(continued)</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7</a:t>
            </a:fld>
            <a:endParaRPr lang="en-US"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pic>
        <p:nvPicPr>
          <p:cNvPr id="7" name="Picture 6" descr="Table&#10;&#10;Description automatically generated with medium confidence">
            <a:extLst>
              <a:ext uri="{FF2B5EF4-FFF2-40B4-BE49-F238E27FC236}">
                <a16:creationId xmlns:a16="http://schemas.microsoft.com/office/drawing/2014/main" id="{22B4E4D7-EA77-F45E-0786-7872E4CBE575}"/>
              </a:ext>
            </a:extLst>
          </p:cNvPr>
          <p:cNvPicPr>
            <a:picLocks noChangeAspect="1"/>
          </p:cNvPicPr>
          <p:nvPr/>
        </p:nvPicPr>
        <p:blipFill>
          <a:blip r:embed="rId2"/>
          <a:stretch>
            <a:fillRect/>
          </a:stretch>
        </p:blipFill>
        <p:spPr>
          <a:xfrm>
            <a:off x="931653" y="909430"/>
            <a:ext cx="7067909" cy="3958586"/>
          </a:xfrm>
          <a:prstGeom prst="rect">
            <a:avLst/>
          </a:prstGeom>
        </p:spPr>
      </p:pic>
    </p:spTree>
    <p:extLst>
      <p:ext uri="{BB962C8B-B14F-4D97-AF65-F5344CB8AC3E}">
        <p14:creationId xmlns:p14="http://schemas.microsoft.com/office/powerpoint/2010/main" val="3788658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What’s All Wrong with Medicare “Negotiating” Prices</a:t>
            </a:r>
            <a:endParaRPr lang="en-US" sz="2000" i="1" dirty="0"/>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8</a:t>
            </a:fld>
            <a:endParaRPr lang="en-US" dirty="0"/>
          </a:p>
        </p:txBody>
      </p:sp>
      <p:sp>
        <p:nvSpPr>
          <p:cNvPr id="20" name="Text Placeholder 19">
            <a:extLst>
              <a:ext uri="{FF2B5EF4-FFF2-40B4-BE49-F238E27FC236}">
                <a16:creationId xmlns:a16="http://schemas.microsoft.com/office/drawing/2014/main" id="{8121E2BD-4D4F-3341-BAAA-A6E410ADD7C8}"/>
              </a:ext>
            </a:extLst>
          </p:cNvPr>
          <p:cNvSpPr>
            <a:spLocks noGrp="1"/>
          </p:cNvSpPr>
          <p:nvPr>
            <p:ph type="body" sz="quarter" idx="13"/>
          </p:nvPr>
        </p:nvSpPr>
        <p:spPr>
          <a:xfrm>
            <a:off x="377429" y="952500"/>
            <a:ext cx="7806954" cy="3663164"/>
          </a:xfrm>
        </p:spPr>
        <p:txBody>
          <a:bodyPr>
            <a:normAutofit lnSpcReduction="10000"/>
          </a:bodyPr>
          <a:lstStyle/>
          <a:p>
            <a:r>
              <a:rPr lang="en-US" dirty="0"/>
              <a:t>This is targeted at 60 million Medicare beneficiaries</a:t>
            </a:r>
          </a:p>
          <a:p>
            <a:pPr lvl="1"/>
            <a:r>
              <a:rPr lang="en-US" dirty="0"/>
              <a:t>Leaves 250 million Americans with commercial insurance or no insurance swinging in the wind</a:t>
            </a:r>
          </a:p>
          <a:p>
            <a:r>
              <a:rPr lang="en-US" dirty="0"/>
              <a:t>Launch prices will likely be increased</a:t>
            </a:r>
          </a:p>
          <a:p>
            <a:pPr lvl="1"/>
            <a:r>
              <a:rPr lang="en-US" dirty="0"/>
              <a:t>Pharma will protect products that may end up facing “negotiations” and from inflation caps</a:t>
            </a:r>
          </a:p>
          <a:p>
            <a:r>
              <a:rPr lang="en-US" dirty="0"/>
              <a:t>Won’t stop hospitals, especially large 340B hospitals, from marking up prices to patients with commercial insurance or no insurance</a:t>
            </a:r>
          </a:p>
          <a:p>
            <a:pPr lvl="1"/>
            <a:r>
              <a:rPr lang="en-US" dirty="0"/>
              <a:t>More Medicare reduces reimbursement on “negotiated” drugs, the more hospitals will charge commercial payers and patients</a:t>
            </a:r>
          </a:p>
          <a:p>
            <a:r>
              <a:rPr lang="en-US" dirty="0"/>
              <a:t>The courts may well kill this and weaken CMS </a:t>
            </a:r>
          </a:p>
          <a:p>
            <a:r>
              <a:rPr lang="en-US" dirty="0"/>
              <a:t>We are all over this in getting practices out of the middle of “negotiations”</a:t>
            </a:r>
          </a:p>
          <a:p>
            <a:pPr lvl="1"/>
            <a:r>
              <a:rPr lang="en-US" dirty="0"/>
              <a:t>Developed legislative language</a:t>
            </a:r>
          </a:p>
          <a:p>
            <a:pPr lvl="1"/>
            <a:r>
              <a:rPr lang="en-US" dirty="0"/>
              <a:t>Multiple calls with the White House and Congress</a:t>
            </a:r>
          </a:p>
          <a:p>
            <a:pPr lvl="1"/>
            <a:r>
              <a:rPr lang="en-US" dirty="0"/>
              <a:t>Possible “marker” bill introduced even this year </a:t>
            </a:r>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562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050D18B-14F0-E34F-8164-EB26254CE4E7}"/>
              </a:ext>
            </a:extLst>
          </p:cNvPr>
          <p:cNvSpPr>
            <a:spLocks noGrp="1"/>
          </p:cNvSpPr>
          <p:nvPr>
            <p:ph type="title"/>
          </p:nvPr>
        </p:nvSpPr>
        <p:spPr>
          <a:xfrm>
            <a:off x="377429" y="171450"/>
            <a:ext cx="7806954" cy="646552"/>
          </a:xfrm>
        </p:spPr>
        <p:txBody>
          <a:bodyPr/>
          <a:lstStyle/>
          <a:p>
            <a:r>
              <a:rPr lang="en-US" dirty="0"/>
              <a:t>Background on the 340B Drug Pricing Program</a:t>
            </a:r>
          </a:p>
        </p:txBody>
      </p:sp>
      <p:sp>
        <p:nvSpPr>
          <p:cNvPr id="5" name="Slide Number Placeholder 4">
            <a:extLst>
              <a:ext uri="{FF2B5EF4-FFF2-40B4-BE49-F238E27FC236}">
                <a16:creationId xmlns:a16="http://schemas.microsoft.com/office/drawing/2014/main" id="{77542176-DDEC-B749-956A-AFD99A2736CE}"/>
              </a:ext>
            </a:extLst>
          </p:cNvPr>
          <p:cNvSpPr>
            <a:spLocks noGrp="1"/>
          </p:cNvSpPr>
          <p:nvPr>
            <p:ph type="sldNum" sz="quarter" idx="10"/>
          </p:nvPr>
        </p:nvSpPr>
        <p:spPr>
          <a:xfrm>
            <a:off x="8816582" y="4878654"/>
            <a:ext cx="327418" cy="167072"/>
          </a:xfrm>
        </p:spPr>
        <p:txBody>
          <a:bodyPr/>
          <a:lstStyle/>
          <a:p>
            <a:fld id="{888C30BE-5D6D-134F-8FB3-CF3A79761A0C}" type="slidenum">
              <a:rPr lang="en-US" smtClean="0"/>
              <a:pPr/>
              <a:t>9</a:t>
            </a:fld>
            <a:endParaRPr lang="en-US" dirty="0"/>
          </a:p>
        </p:txBody>
      </p:sp>
      <p:sp>
        <p:nvSpPr>
          <p:cNvPr id="20" name="Text Placeholder 19">
            <a:extLst>
              <a:ext uri="{FF2B5EF4-FFF2-40B4-BE49-F238E27FC236}">
                <a16:creationId xmlns:a16="http://schemas.microsoft.com/office/drawing/2014/main" id="{8121E2BD-4D4F-3341-BAAA-A6E410ADD7C8}"/>
              </a:ext>
            </a:extLst>
          </p:cNvPr>
          <p:cNvSpPr>
            <a:spLocks noGrp="1"/>
          </p:cNvSpPr>
          <p:nvPr>
            <p:ph type="body" sz="quarter" idx="13"/>
          </p:nvPr>
        </p:nvSpPr>
        <p:spPr>
          <a:xfrm>
            <a:off x="377428" y="1030561"/>
            <a:ext cx="8322215" cy="3716100"/>
          </a:xfrm>
        </p:spPr>
        <p:txBody>
          <a:bodyPr>
            <a:normAutofit/>
          </a:bodyPr>
          <a:lstStyle/>
          <a:p>
            <a:pPr>
              <a:lnSpc>
                <a:spcPct val="120000"/>
              </a:lnSpc>
            </a:pPr>
            <a:r>
              <a:rPr lang="en-US" sz="1400" b="1" dirty="0">
                <a:solidFill>
                  <a:srgbClr val="E41737"/>
                </a:solidFill>
              </a:rPr>
              <a:t>340B is a CRITICAL safety net program, especially for patients with cancer who are uninsured or underinsured</a:t>
            </a:r>
          </a:p>
          <a:p>
            <a:pPr>
              <a:lnSpc>
                <a:spcPct val="120000"/>
              </a:lnSpc>
            </a:pPr>
            <a:r>
              <a:rPr lang="en-US" sz="1400" dirty="0"/>
              <a:t>However, the program has expanded from a handful of safety net providers to 50+% of all U.S. hospitals </a:t>
            </a:r>
            <a:r>
              <a:rPr lang="en-US" sz="1400" i="1" dirty="0"/>
              <a:t>(Source: </a:t>
            </a:r>
            <a:r>
              <a:rPr lang="en-US" sz="1400" i="1" dirty="0">
                <a:hlinkClick r:id="rId2"/>
              </a:rPr>
              <a:t>Berkeley Research Group</a:t>
            </a:r>
            <a:r>
              <a:rPr lang="en-US" sz="1400" i="1" dirty="0"/>
              <a:t>)</a:t>
            </a:r>
            <a:r>
              <a:rPr lang="en-US" sz="1400" dirty="0"/>
              <a:t> </a:t>
            </a:r>
          </a:p>
          <a:p>
            <a:pPr lvl="1">
              <a:lnSpc>
                <a:spcPct val="120000"/>
              </a:lnSpc>
            </a:pPr>
            <a:r>
              <a:rPr lang="en-US" sz="1200" dirty="0"/>
              <a:t>WAC list price value of 340B drug purchases reached $93.6 billion in 2021 </a:t>
            </a:r>
            <a:r>
              <a:rPr lang="en-US" sz="1200" i="1" dirty="0"/>
              <a:t>(Source: </a:t>
            </a:r>
            <a:r>
              <a:rPr lang="en-US" sz="1200" i="1" dirty="0">
                <a:hlinkClick r:id="rId3"/>
              </a:rPr>
              <a:t>IQVIA</a:t>
            </a:r>
            <a:r>
              <a:rPr lang="en-US" sz="1200" i="1" dirty="0"/>
              <a:t>)</a:t>
            </a:r>
          </a:p>
          <a:p>
            <a:pPr lvl="2">
              <a:lnSpc>
                <a:spcPct val="120000"/>
              </a:lnSpc>
            </a:pPr>
            <a:r>
              <a:rPr lang="en-US" sz="1050" dirty="0"/>
              <a:t>14% of the total U.S. pharmaceutical market</a:t>
            </a:r>
          </a:p>
          <a:p>
            <a:pPr>
              <a:lnSpc>
                <a:spcPct val="120000"/>
              </a:lnSpc>
            </a:pPr>
            <a:r>
              <a:rPr lang="en-US" sz="1400" dirty="0"/>
              <a:t>340B generated $40 billion in profits for participants </a:t>
            </a:r>
            <a:r>
              <a:rPr lang="en-US" sz="1400" i="1" dirty="0"/>
              <a:t>(Source: </a:t>
            </a:r>
            <a:r>
              <a:rPr lang="en-US" sz="1400" i="1" dirty="0">
                <a:hlinkClick r:id="rId4"/>
              </a:rPr>
              <a:t>Masia/Columbia University &amp; SSR Health</a:t>
            </a:r>
            <a:r>
              <a:rPr lang="en-US" sz="1400" i="1" dirty="0"/>
              <a:t>) </a:t>
            </a:r>
          </a:p>
          <a:p>
            <a:pPr>
              <a:lnSpc>
                <a:spcPct val="120000"/>
              </a:lnSpc>
            </a:pPr>
            <a:r>
              <a:rPr lang="en-US" sz="1400" dirty="0"/>
              <a:t>One estimate is that by 2026 340B will be the largest federal drug program, surpassing both Medicare and Medicaid drug programs </a:t>
            </a:r>
            <a:r>
              <a:rPr lang="en-US" sz="1400" i="1" dirty="0"/>
              <a:t>(Source: </a:t>
            </a:r>
            <a:r>
              <a:rPr lang="en-US" sz="1400" i="1" dirty="0">
                <a:hlinkClick r:id="rId2"/>
              </a:rPr>
              <a:t>Berkeley Research Group</a:t>
            </a:r>
            <a:r>
              <a:rPr lang="en-US" sz="1400" i="1" dirty="0"/>
              <a:t>)</a:t>
            </a:r>
            <a:r>
              <a:rPr lang="en-US" sz="1400" dirty="0"/>
              <a:t> </a:t>
            </a:r>
            <a:endParaRPr lang="en-US" sz="1400" i="1" dirty="0"/>
          </a:p>
        </p:txBody>
      </p:sp>
      <p:sp>
        <p:nvSpPr>
          <p:cNvPr id="6" name="TextBox 5">
            <a:extLst>
              <a:ext uri="{FF2B5EF4-FFF2-40B4-BE49-F238E27FC236}">
                <a16:creationId xmlns:a16="http://schemas.microsoft.com/office/drawing/2014/main" id="{D7DA67ED-34A7-2646-85F0-885991349861}"/>
              </a:ext>
            </a:extLst>
          </p:cNvPr>
          <p:cNvSpPr txBox="1"/>
          <p:nvPr/>
        </p:nvSpPr>
        <p:spPr>
          <a:xfrm>
            <a:off x="3372650" y="-487629"/>
            <a:ext cx="2447492" cy="248209"/>
          </a:xfrm>
          <a:prstGeom prst="rect">
            <a:avLst/>
          </a:prstGeom>
          <a:noFill/>
          <a:ln>
            <a:solidFill>
              <a:schemeClr val="accent1"/>
            </a:solidFill>
          </a:ln>
        </p:spPr>
        <p:txBody>
          <a:bodyPr wrap="square" rtlCol="0">
            <a:spAutoFit/>
          </a:bodyPr>
          <a:lstStyle/>
          <a:p>
            <a:pPr algn="ctr"/>
            <a:r>
              <a:rPr lang="en-US" sz="1013" dirty="0"/>
              <a:t>Title, Text Layout</a:t>
            </a:r>
          </a:p>
        </p:txBody>
      </p:sp>
      <p:cxnSp>
        <p:nvCxnSpPr>
          <p:cNvPr id="3" name="Straight Connector 2">
            <a:extLst>
              <a:ext uri="{FF2B5EF4-FFF2-40B4-BE49-F238E27FC236}">
                <a16:creationId xmlns:a16="http://schemas.microsoft.com/office/drawing/2014/main" id="{C2D24EBA-E805-E84D-9F25-BF1002766A3C}"/>
              </a:ext>
            </a:extLst>
          </p:cNvPr>
          <p:cNvCxnSpPr>
            <a:cxnSpLocks/>
          </p:cNvCxnSpPr>
          <p:nvPr/>
        </p:nvCxnSpPr>
        <p:spPr>
          <a:xfrm>
            <a:off x="377429" y="872342"/>
            <a:ext cx="8522023" cy="0"/>
          </a:xfrm>
          <a:prstGeom prst="line">
            <a:avLst/>
          </a:prstGeom>
          <a:ln w="38100">
            <a:solidFill>
              <a:srgbClr val="BE19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509704"/>
      </p:ext>
    </p:extLst>
  </p:cSld>
  <p:clrMapOvr>
    <a:masterClrMapping/>
  </p:clrMapOvr>
</p:sld>
</file>

<file path=ppt/theme/theme1.xml><?xml version="1.0" encoding="utf-8"?>
<a:theme xmlns:a="http://schemas.openxmlformats.org/drawingml/2006/main" name="Office Theme">
  <a:themeElements>
    <a:clrScheme name="Custom Deck 1 1">
      <a:dk1>
        <a:srgbClr val="666570"/>
      </a:dk1>
      <a:lt1>
        <a:srgbClr val="FFFFFF"/>
      </a:lt1>
      <a:dk2>
        <a:srgbClr val="BD1A0F"/>
      </a:dk2>
      <a:lt2>
        <a:srgbClr val="E7E6E6"/>
      </a:lt2>
      <a:accent1>
        <a:srgbClr val="143C8D"/>
      </a:accent1>
      <a:accent2>
        <a:srgbClr val="BD1A0F"/>
      </a:accent2>
      <a:accent3>
        <a:srgbClr val="666570"/>
      </a:accent3>
      <a:accent4>
        <a:srgbClr val="A5A5A5"/>
      </a:accent4>
      <a:accent5>
        <a:srgbClr val="E5E5E5"/>
      </a:accent5>
      <a:accent6>
        <a:srgbClr val="F1F2F1"/>
      </a:accent6>
      <a:hlink>
        <a:srgbClr val="007FFF"/>
      </a:hlink>
      <a:folHlink>
        <a:srgbClr val="00BD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_PPT_Template2021_16x9_TO+BF02" id="{E2BEFE8D-AF19-324E-9692-4907726F9118}" vid="{FDF1A17D-59E6-D840-A670-10198A864FE2}"/>
    </a:ext>
  </a:extLst>
</a:theme>
</file>

<file path=ppt/theme/theme2.xml><?xml version="1.0" encoding="utf-8"?>
<a:theme xmlns:a="http://schemas.openxmlformats.org/drawingml/2006/main" name="1_Office Theme">
  <a:themeElements>
    <a:clrScheme name="Avalere PowerPoint">
      <a:dk1>
        <a:srgbClr val="000000"/>
      </a:dk1>
      <a:lt1>
        <a:sysClr val="window" lastClr="FFFFFF"/>
      </a:lt1>
      <a:dk2>
        <a:srgbClr val="706464"/>
      </a:dk2>
      <a:lt2>
        <a:srgbClr val="F36B37"/>
      </a:lt2>
      <a:accent1>
        <a:srgbClr val="00A9F6"/>
      </a:accent1>
      <a:accent2>
        <a:srgbClr val="073857"/>
      </a:accent2>
      <a:accent3>
        <a:srgbClr val="74C800"/>
      </a:accent3>
      <a:accent4>
        <a:srgbClr val="009D3D"/>
      </a:accent4>
      <a:accent5>
        <a:srgbClr val="38AAA0"/>
      </a:accent5>
      <a:accent6>
        <a:srgbClr val="A3B7C1"/>
      </a:accent6>
      <a:hlink>
        <a:srgbClr val="007FB9"/>
      </a:hlink>
      <a:folHlink>
        <a:srgbClr val="00496D"/>
      </a:folHlink>
    </a:clrScheme>
    <a:fontScheme name="Avalere New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Deck 1 1">
      <a:dk1>
        <a:srgbClr val="666570"/>
      </a:dk1>
      <a:lt1>
        <a:srgbClr val="FFFFFF"/>
      </a:lt1>
      <a:dk2>
        <a:srgbClr val="BD1A0F"/>
      </a:dk2>
      <a:lt2>
        <a:srgbClr val="E7E6E6"/>
      </a:lt2>
      <a:accent1>
        <a:srgbClr val="143C8D"/>
      </a:accent1>
      <a:accent2>
        <a:srgbClr val="BD1A0F"/>
      </a:accent2>
      <a:accent3>
        <a:srgbClr val="666570"/>
      </a:accent3>
      <a:accent4>
        <a:srgbClr val="A5A5A5"/>
      </a:accent4>
      <a:accent5>
        <a:srgbClr val="E5E5E5"/>
      </a:accent5>
      <a:accent6>
        <a:srgbClr val="F1F2F1"/>
      </a:accent6>
      <a:hlink>
        <a:srgbClr val="007FFF"/>
      </a:hlink>
      <a:folHlink>
        <a:srgbClr val="00BD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_PPT_Template2021_16x9_TO+BF02" id="{E2BEFE8D-AF19-324E-9692-4907726F9118}" vid="{FDF1A17D-59E6-D840-A670-10198A864F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32759</TotalTime>
  <Words>3519</Words>
  <Application>Microsoft Office PowerPoint</Application>
  <PresentationFormat>On-screen Show (16:9)</PresentationFormat>
  <Paragraphs>392</Paragraphs>
  <Slides>38</Slides>
  <Notes>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38</vt:i4>
      </vt:variant>
    </vt:vector>
  </HeadingPairs>
  <TitlesOfParts>
    <vt:vector size="52" baseType="lpstr">
      <vt:lpstr>Arial</vt:lpstr>
      <vt:lpstr>Calibri</vt:lpstr>
      <vt:lpstr>Courier New</vt:lpstr>
      <vt:lpstr>Gill Sans MT</vt:lpstr>
      <vt:lpstr>Helvetica</vt:lpstr>
      <vt:lpstr>Helvetica 55 Roman</vt:lpstr>
      <vt:lpstr>Lucida Grande</vt:lpstr>
      <vt:lpstr>Open Sans</vt:lpstr>
      <vt:lpstr>Open Sans Semibold</vt:lpstr>
      <vt:lpstr>System Font Regular</vt:lpstr>
      <vt:lpstr>Wingdings</vt:lpstr>
      <vt:lpstr>Office Theme</vt:lpstr>
      <vt:lpstr>1_Office Theme</vt:lpstr>
      <vt:lpstr>2_Office Theme</vt:lpstr>
      <vt:lpstr>PowerPoint Presentation</vt:lpstr>
      <vt:lpstr>What’s Happening in D.C. in General?</vt:lpstr>
      <vt:lpstr>What’s Happening in D.C. Oncology Related?</vt:lpstr>
      <vt:lpstr>IRA Drug Pricing Provisions</vt:lpstr>
      <vt:lpstr>Next Steps and How This Plays Out</vt:lpstr>
      <vt:lpstr>CMS “Negotiation” Structure</vt:lpstr>
      <vt:lpstr>CMS “Negotiation” Structure (continued)</vt:lpstr>
      <vt:lpstr>What’s All Wrong with Medicare “Negotiating” Prices</vt:lpstr>
      <vt:lpstr>Background on the 340B Drug Pricing Program</vt:lpstr>
      <vt:lpstr>340B Growth Continues</vt:lpstr>
      <vt:lpstr>340B Growth Continues</vt:lpstr>
      <vt:lpstr>340B Hospitals in the Media Crosshairs </vt:lpstr>
      <vt:lpstr>Creating a 340B Firestorm</vt:lpstr>
      <vt:lpstr>Impact of the Supreme Court Decision on 340B</vt:lpstr>
      <vt:lpstr>What’s COA Doing?</vt:lpstr>
      <vt:lpstr>340B Hospital Drug Markups – COA Study 2.0</vt:lpstr>
      <vt:lpstr>PBMs Now Major Players in 340B</vt:lpstr>
      <vt:lpstr>PBMs Making Huge Profits on 340B</vt:lpstr>
      <vt:lpstr>Are Patients Benefiting Directly from 340B?</vt:lpstr>
      <vt:lpstr>Implications of PBMs’ Intrusion in 340B</vt:lpstr>
      <vt:lpstr>What’s New on the PBM Front</vt:lpstr>
      <vt:lpstr>State Developments: 2022 By the Numbers</vt:lpstr>
      <vt:lpstr>2022 State Developments: Top Performers</vt:lpstr>
      <vt:lpstr>2022 Trending State Reforms</vt:lpstr>
      <vt:lpstr>Enhancing Oncology Model Purpose &amp; Timeline</vt:lpstr>
      <vt:lpstr>Enhancing Oncology Model Overview</vt:lpstr>
      <vt:lpstr>CMS Enhancing Oncology Model Summary</vt:lpstr>
      <vt:lpstr>CMS Enhancing Oncology Model Summary</vt:lpstr>
      <vt:lpstr>Comparison of the OCM vs. EOM</vt:lpstr>
      <vt:lpstr>Six Practice Redesign Activities + Two EOM Additions</vt:lpstr>
      <vt:lpstr>Comparison of the OCM vs. EOM (continued)</vt:lpstr>
      <vt:lpstr>Comparison of the OCM vs. EOM (continued)</vt:lpstr>
      <vt:lpstr>Comparison of the OCM vs. EOM (continued)</vt:lpstr>
      <vt:lpstr>EOM Problems: What COA is Doing</vt:lpstr>
      <vt:lpstr>Briefed Congress on the Oncology Model Debacle</vt:lpstr>
      <vt:lpstr>COA’s Current Focus &amp; Top Priorities</vt:lpstr>
      <vt:lpstr>Focus &amp; Priorities (continued)</vt:lpstr>
      <vt:lpstr>Thanks!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Ted Okon</dc:creator>
  <cp:keywords/>
  <dc:description/>
  <cp:lastModifiedBy>Fran Spine</cp:lastModifiedBy>
  <cp:revision>42</cp:revision>
  <dcterms:created xsi:type="dcterms:W3CDTF">2021-01-28T15:08:53Z</dcterms:created>
  <dcterms:modified xsi:type="dcterms:W3CDTF">2022-10-31T20:45:43Z</dcterms:modified>
  <cp:category/>
</cp:coreProperties>
</file>